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71" r:id="rId3"/>
    <p:sldId id="272" r:id="rId4"/>
    <p:sldId id="270" r:id="rId5"/>
    <p:sldId id="273" r:id="rId6"/>
    <p:sldId id="277" r:id="rId7"/>
    <p:sldId id="278" r:id="rId8"/>
    <p:sldId id="274" r:id="rId9"/>
    <p:sldId id="275" r:id="rId10"/>
    <p:sldId id="276" r:id="rId11"/>
    <p:sldId id="268"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54169" autoAdjust="0"/>
  </p:normalViewPr>
  <p:slideViewPr>
    <p:cSldViewPr snapToGrid="0">
      <p:cViewPr varScale="1">
        <p:scale>
          <a:sx n="87" d="100"/>
          <a:sy n="87" d="100"/>
        </p:scale>
        <p:origin x="165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Kolich" userId="1e3bd4f09051878f" providerId="LiveId" clId="{C24AC753-37C4-4B9A-9DE9-3B5AB546F38D}"/>
    <pc:docChg chg="undo custSel addSld delSld modSld sldOrd">
      <pc:chgData name="John Kolich" userId="1e3bd4f09051878f" providerId="LiveId" clId="{C24AC753-37C4-4B9A-9DE9-3B5AB546F38D}" dt="2023-05-08T17:30:07.770" v="9303"/>
      <pc:docMkLst>
        <pc:docMk/>
      </pc:docMkLst>
      <pc:sldChg chg="addSp delSp modSp mod delAnim">
        <pc:chgData name="John Kolich" userId="1e3bd4f09051878f" providerId="LiveId" clId="{C24AC753-37C4-4B9A-9DE9-3B5AB546F38D}" dt="2023-05-08T17:03:48.195" v="8195"/>
        <pc:sldMkLst>
          <pc:docMk/>
          <pc:sldMk cId="1885576840" sldId="256"/>
        </pc:sldMkLst>
        <pc:picChg chg="add del mod">
          <ac:chgData name="John Kolich" userId="1e3bd4f09051878f" providerId="LiveId" clId="{C24AC753-37C4-4B9A-9DE9-3B5AB546F38D}" dt="2023-05-08T16:22:57.653" v="5144" actId="478"/>
          <ac:picMkLst>
            <pc:docMk/>
            <pc:sldMk cId="1885576840" sldId="256"/>
            <ac:picMk id="4" creationId="{8EAA1AA1-34EF-2225-07F2-6F33BA1B19DC}"/>
          </ac:picMkLst>
        </pc:picChg>
        <pc:picChg chg="add mod">
          <ac:chgData name="John Kolich" userId="1e3bd4f09051878f" providerId="LiveId" clId="{C24AC753-37C4-4B9A-9DE9-3B5AB546F38D}" dt="2023-05-08T17:03:48.195" v="8195"/>
          <ac:picMkLst>
            <pc:docMk/>
            <pc:sldMk cId="1885576840" sldId="256"/>
            <ac:picMk id="4" creationId="{BD26F3CF-B980-3445-83A3-95D71A2E63F6}"/>
          </ac:picMkLst>
        </pc:picChg>
        <pc:picChg chg="add del mod">
          <ac:chgData name="John Kolich" userId="1e3bd4f09051878f" providerId="LiveId" clId="{C24AC753-37C4-4B9A-9DE9-3B5AB546F38D}" dt="2023-05-08T16:29:32.373" v="5147" actId="478"/>
          <ac:picMkLst>
            <pc:docMk/>
            <pc:sldMk cId="1885576840" sldId="256"/>
            <ac:picMk id="5" creationId="{F7BE4489-0462-77CD-F773-4CCF2713BEC1}"/>
          </ac:picMkLst>
        </pc:picChg>
      </pc:sldChg>
      <pc:sldChg chg="add del">
        <pc:chgData name="John Kolich" userId="1e3bd4f09051878f" providerId="LiveId" clId="{C24AC753-37C4-4B9A-9DE9-3B5AB546F38D}" dt="2023-05-08T15:21:59.266" v="5" actId="47"/>
        <pc:sldMkLst>
          <pc:docMk/>
          <pc:sldMk cId="268998570" sldId="258"/>
        </pc:sldMkLst>
      </pc:sldChg>
      <pc:sldChg chg="add del">
        <pc:chgData name="John Kolich" userId="1e3bd4f09051878f" providerId="LiveId" clId="{C24AC753-37C4-4B9A-9DE9-3B5AB546F38D}" dt="2023-05-08T15:21:59.852" v="6" actId="47"/>
        <pc:sldMkLst>
          <pc:docMk/>
          <pc:sldMk cId="103048034" sldId="259"/>
        </pc:sldMkLst>
      </pc:sldChg>
      <pc:sldChg chg="add del">
        <pc:chgData name="John Kolich" userId="1e3bd4f09051878f" providerId="LiveId" clId="{C24AC753-37C4-4B9A-9DE9-3B5AB546F38D}" dt="2023-05-08T15:22:00.219" v="7" actId="47"/>
        <pc:sldMkLst>
          <pc:docMk/>
          <pc:sldMk cId="3529305091" sldId="260"/>
        </pc:sldMkLst>
      </pc:sldChg>
      <pc:sldChg chg="add del">
        <pc:chgData name="John Kolich" userId="1e3bd4f09051878f" providerId="LiveId" clId="{C24AC753-37C4-4B9A-9DE9-3B5AB546F38D}" dt="2023-05-08T15:22:01.150" v="8" actId="47"/>
        <pc:sldMkLst>
          <pc:docMk/>
          <pc:sldMk cId="1609982422" sldId="261"/>
        </pc:sldMkLst>
      </pc:sldChg>
      <pc:sldChg chg="add del">
        <pc:chgData name="John Kolich" userId="1e3bd4f09051878f" providerId="LiveId" clId="{C24AC753-37C4-4B9A-9DE9-3B5AB546F38D}" dt="2023-05-08T15:21:57.934" v="4" actId="47"/>
        <pc:sldMkLst>
          <pc:docMk/>
          <pc:sldMk cId="3560408768" sldId="262"/>
        </pc:sldMkLst>
      </pc:sldChg>
      <pc:sldChg chg="add del">
        <pc:chgData name="John Kolich" userId="1e3bd4f09051878f" providerId="LiveId" clId="{C24AC753-37C4-4B9A-9DE9-3B5AB546F38D}" dt="2023-05-08T15:21:56.764" v="2" actId="47"/>
        <pc:sldMkLst>
          <pc:docMk/>
          <pc:sldMk cId="3543476495" sldId="263"/>
        </pc:sldMkLst>
      </pc:sldChg>
      <pc:sldChg chg="add del">
        <pc:chgData name="John Kolich" userId="1e3bd4f09051878f" providerId="LiveId" clId="{C24AC753-37C4-4B9A-9DE9-3B5AB546F38D}" dt="2023-05-08T15:21:57.348" v="3" actId="47"/>
        <pc:sldMkLst>
          <pc:docMk/>
          <pc:sldMk cId="1092541229" sldId="264"/>
        </pc:sldMkLst>
      </pc:sldChg>
      <pc:sldChg chg="add del">
        <pc:chgData name="John Kolich" userId="1e3bd4f09051878f" providerId="LiveId" clId="{C24AC753-37C4-4B9A-9DE9-3B5AB546F38D}" dt="2023-05-08T15:22:02.062" v="9" actId="47"/>
        <pc:sldMkLst>
          <pc:docMk/>
          <pc:sldMk cId="3949946452" sldId="265"/>
        </pc:sldMkLst>
      </pc:sldChg>
      <pc:sldChg chg="add del">
        <pc:chgData name="John Kolich" userId="1e3bd4f09051878f" providerId="LiveId" clId="{C24AC753-37C4-4B9A-9DE9-3B5AB546F38D}" dt="2023-05-08T16:13:18.946" v="4924" actId="47"/>
        <pc:sldMkLst>
          <pc:docMk/>
          <pc:sldMk cId="329777188" sldId="266"/>
        </pc:sldMkLst>
      </pc:sldChg>
      <pc:sldChg chg="addSp modSp mod">
        <pc:chgData name="John Kolich" userId="1e3bd4f09051878f" providerId="LiveId" clId="{C24AC753-37C4-4B9A-9DE9-3B5AB546F38D}" dt="2023-05-08T17:30:07.770" v="9303"/>
        <pc:sldMkLst>
          <pc:docMk/>
          <pc:sldMk cId="3977206230" sldId="267"/>
        </pc:sldMkLst>
        <pc:spChg chg="mod">
          <ac:chgData name="John Kolich" userId="1e3bd4f09051878f" providerId="LiveId" clId="{C24AC753-37C4-4B9A-9DE9-3B5AB546F38D}" dt="2023-05-08T17:25:44.366" v="9296" actId="13926"/>
          <ac:spMkLst>
            <pc:docMk/>
            <pc:sldMk cId="3977206230" sldId="267"/>
            <ac:spMk id="3" creationId="{2AC43BDD-46E7-9920-C65D-7498CDFE7402}"/>
          </ac:spMkLst>
        </pc:spChg>
        <pc:picChg chg="add mod">
          <ac:chgData name="John Kolich" userId="1e3bd4f09051878f" providerId="LiveId" clId="{C24AC753-37C4-4B9A-9DE9-3B5AB546F38D}" dt="2023-05-08T17:30:07.770" v="9303"/>
          <ac:picMkLst>
            <pc:docMk/>
            <pc:sldMk cId="3977206230" sldId="267"/>
            <ac:picMk id="4" creationId="{913049D1-6168-1757-DA2B-5DEEEF362BD2}"/>
          </ac:picMkLst>
        </pc:picChg>
      </pc:sldChg>
      <pc:sldChg chg="addSp modSp add del mod modNotesTx">
        <pc:chgData name="John Kolich" userId="1e3bd4f09051878f" providerId="LiveId" clId="{C24AC753-37C4-4B9A-9DE9-3B5AB546F38D}" dt="2023-05-08T17:29:44.104" v="9302"/>
        <pc:sldMkLst>
          <pc:docMk/>
          <pc:sldMk cId="3459452336" sldId="268"/>
        </pc:sldMkLst>
        <pc:spChg chg="mod">
          <ac:chgData name="John Kolich" userId="1e3bd4f09051878f" providerId="LiveId" clId="{C24AC753-37C4-4B9A-9DE9-3B5AB546F38D}" dt="2023-05-08T17:24:44.368" v="9219" actId="20577"/>
          <ac:spMkLst>
            <pc:docMk/>
            <pc:sldMk cId="3459452336" sldId="268"/>
            <ac:spMk id="3" creationId="{2AC43BDD-46E7-9920-C65D-7498CDFE7402}"/>
          </ac:spMkLst>
        </pc:spChg>
        <pc:picChg chg="add mod">
          <ac:chgData name="John Kolich" userId="1e3bd4f09051878f" providerId="LiveId" clId="{C24AC753-37C4-4B9A-9DE9-3B5AB546F38D}" dt="2023-05-08T17:29:44.104" v="9302"/>
          <ac:picMkLst>
            <pc:docMk/>
            <pc:sldMk cId="3459452336" sldId="268"/>
            <ac:picMk id="4" creationId="{7E31A95D-63F6-9A71-1745-BF3F4B30BE2D}"/>
          </ac:picMkLst>
        </pc:picChg>
      </pc:sldChg>
      <pc:sldChg chg="modSp add del mod">
        <pc:chgData name="John Kolich" userId="1e3bd4f09051878f" providerId="LiveId" clId="{C24AC753-37C4-4B9A-9DE9-3B5AB546F38D}" dt="2023-05-08T17:25:52.398" v="9297" actId="2696"/>
        <pc:sldMkLst>
          <pc:docMk/>
          <pc:sldMk cId="252917460" sldId="269"/>
        </pc:sldMkLst>
        <pc:spChg chg="mod">
          <ac:chgData name="John Kolich" userId="1e3bd4f09051878f" providerId="LiveId" clId="{C24AC753-37C4-4B9A-9DE9-3B5AB546F38D}" dt="2023-05-08T16:02:22.280" v="3898" actId="13926"/>
          <ac:spMkLst>
            <pc:docMk/>
            <pc:sldMk cId="252917460" sldId="269"/>
            <ac:spMk id="3" creationId="{2AC43BDD-46E7-9920-C65D-7498CDFE7402}"/>
          </ac:spMkLst>
        </pc:spChg>
      </pc:sldChg>
      <pc:sldChg chg="addSp delSp modSp add mod ord modNotesTx">
        <pc:chgData name="John Kolich" userId="1e3bd4f09051878f" providerId="LiveId" clId="{C24AC753-37C4-4B9A-9DE9-3B5AB546F38D}" dt="2023-05-08T17:09:47.922" v="8198"/>
        <pc:sldMkLst>
          <pc:docMk/>
          <pc:sldMk cId="725339622" sldId="270"/>
        </pc:sldMkLst>
        <pc:spChg chg="mod">
          <ac:chgData name="John Kolich" userId="1e3bd4f09051878f" providerId="LiveId" clId="{C24AC753-37C4-4B9A-9DE9-3B5AB546F38D}" dt="2023-05-08T16:04:27.378" v="4049" actId="20577"/>
          <ac:spMkLst>
            <pc:docMk/>
            <pc:sldMk cId="725339622" sldId="270"/>
            <ac:spMk id="2" creationId="{6E80E760-AA34-F668-89F5-2FBFAE246C59}"/>
          </ac:spMkLst>
        </pc:spChg>
        <pc:spChg chg="mod">
          <ac:chgData name="John Kolich" userId="1e3bd4f09051878f" providerId="LiveId" clId="{C24AC753-37C4-4B9A-9DE9-3B5AB546F38D}" dt="2023-05-08T16:07:31.485" v="4250" actId="20577"/>
          <ac:spMkLst>
            <pc:docMk/>
            <pc:sldMk cId="725339622" sldId="270"/>
            <ac:spMk id="3" creationId="{2AC43BDD-46E7-9920-C65D-7498CDFE7402}"/>
          </ac:spMkLst>
        </pc:spChg>
        <pc:spChg chg="mod">
          <ac:chgData name="John Kolich" userId="1e3bd4f09051878f" providerId="LiveId" clId="{C24AC753-37C4-4B9A-9DE9-3B5AB546F38D}" dt="2023-05-08T16:06:21.669" v="4090"/>
          <ac:spMkLst>
            <pc:docMk/>
            <pc:sldMk cId="725339622" sldId="270"/>
            <ac:spMk id="7" creationId="{978BE42C-E5C4-5D6A-4979-A54CD5282EE8}"/>
          </ac:spMkLst>
        </pc:spChg>
        <pc:spChg chg="del">
          <ac:chgData name="John Kolich" userId="1e3bd4f09051878f" providerId="LiveId" clId="{C24AC753-37C4-4B9A-9DE9-3B5AB546F38D}" dt="2023-05-08T15:27:46.419" v="73" actId="478"/>
          <ac:spMkLst>
            <pc:docMk/>
            <pc:sldMk cId="725339622" sldId="270"/>
            <ac:spMk id="10" creationId="{44E26D03-A500-0FE6-A29E-93391DFFBF2B}"/>
          </ac:spMkLst>
        </pc:spChg>
        <pc:picChg chg="add mod">
          <ac:chgData name="John Kolich" userId="1e3bd4f09051878f" providerId="LiveId" clId="{C24AC753-37C4-4B9A-9DE9-3B5AB546F38D}" dt="2023-05-08T17:09:47.922" v="8198"/>
          <ac:picMkLst>
            <pc:docMk/>
            <pc:sldMk cId="725339622" sldId="270"/>
            <ac:picMk id="4" creationId="{8848F08D-98CB-C5BA-A8E4-55ED0829F078}"/>
          </ac:picMkLst>
        </pc:picChg>
        <pc:picChg chg="del">
          <ac:chgData name="John Kolich" userId="1e3bd4f09051878f" providerId="LiveId" clId="{C24AC753-37C4-4B9A-9DE9-3B5AB546F38D}" dt="2023-05-08T15:25:40.869" v="51" actId="478"/>
          <ac:picMkLst>
            <pc:docMk/>
            <pc:sldMk cId="725339622" sldId="270"/>
            <ac:picMk id="5" creationId="{0D402BDF-6586-A508-5BEE-BA18588BB029}"/>
          </ac:picMkLst>
        </pc:picChg>
        <pc:picChg chg="add del mod">
          <ac:chgData name="John Kolich" userId="1e3bd4f09051878f" providerId="LiveId" clId="{C24AC753-37C4-4B9A-9DE9-3B5AB546F38D}" dt="2023-05-08T15:58:31.499" v="3497" actId="478"/>
          <ac:picMkLst>
            <pc:docMk/>
            <pc:sldMk cId="725339622" sldId="270"/>
            <ac:picMk id="6" creationId="{A07717DA-6454-B47A-80B7-69E92FD89A80}"/>
          </ac:picMkLst>
        </pc:picChg>
        <pc:picChg chg="del">
          <ac:chgData name="John Kolich" userId="1e3bd4f09051878f" providerId="LiveId" clId="{C24AC753-37C4-4B9A-9DE9-3B5AB546F38D}" dt="2023-05-08T15:25:41.444" v="52" actId="478"/>
          <ac:picMkLst>
            <pc:docMk/>
            <pc:sldMk cId="725339622" sldId="270"/>
            <ac:picMk id="9" creationId="{54CA94A1-CCDB-03B1-8926-1D3E415DD370}"/>
          </ac:picMkLst>
        </pc:picChg>
        <pc:picChg chg="add del mod">
          <ac:chgData name="John Kolich" userId="1e3bd4f09051878f" providerId="LiveId" clId="{C24AC753-37C4-4B9A-9DE9-3B5AB546F38D}" dt="2023-05-08T16:02:45.381" v="3906" actId="478"/>
          <ac:picMkLst>
            <pc:docMk/>
            <pc:sldMk cId="725339622" sldId="270"/>
            <ac:picMk id="11" creationId="{5D6C8956-0296-FE85-BCE9-83D6FEB66947}"/>
          </ac:picMkLst>
        </pc:picChg>
        <pc:picChg chg="add del">
          <ac:chgData name="John Kolich" userId="1e3bd4f09051878f" providerId="LiveId" clId="{C24AC753-37C4-4B9A-9DE9-3B5AB546F38D}" dt="2023-05-08T16:05:41.154" v="4051" actId="478"/>
          <ac:picMkLst>
            <pc:docMk/>
            <pc:sldMk cId="725339622" sldId="270"/>
            <ac:picMk id="13" creationId="{6906759B-9279-6504-C92B-02BEE2EDBF7B}"/>
          </ac:picMkLst>
        </pc:picChg>
        <pc:picChg chg="add mod">
          <ac:chgData name="John Kolich" userId="1e3bd4f09051878f" providerId="LiveId" clId="{C24AC753-37C4-4B9A-9DE9-3B5AB546F38D}" dt="2023-05-08T16:05:58.917" v="4053" actId="1076"/>
          <ac:picMkLst>
            <pc:docMk/>
            <pc:sldMk cId="725339622" sldId="270"/>
            <ac:picMk id="15" creationId="{C523ED60-687D-720D-6F8A-54228660F6C1}"/>
          </ac:picMkLst>
        </pc:picChg>
      </pc:sldChg>
      <pc:sldChg chg="addSp delSp modSp add mod delAnim modNotesTx">
        <pc:chgData name="John Kolich" userId="1e3bd4f09051878f" providerId="LiveId" clId="{C24AC753-37C4-4B9A-9DE9-3B5AB546F38D}" dt="2023-05-08T17:06:38.824" v="8196"/>
        <pc:sldMkLst>
          <pc:docMk/>
          <pc:sldMk cId="2497403871" sldId="271"/>
        </pc:sldMkLst>
        <pc:spChg chg="mod">
          <ac:chgData name="John Kolich" userId="1e3bd4f09051878f" providerId="LiveId" clId="{C24AC753-37C4-4B9A-9DE9-3B5AB546F38D}" dt="2023-05-08T15:47:47.982" v="2086" actId="20577"/>
          <ac:spMkLst>
            <pc:docMk/>
            <pc:sldMk cId="2497403871" sldId="271"/>
            <ac:spMk id="2" creationId="{6E80E760-AA34-F668-89F5-2FBFAE246C59}"/>
          </ac:spMkLst>
        </pc:spChg>
        <pc:spChg chg="mod">
          <ac:chgData name="John Kolich" userId="1e3bd4f09051878f" providerId="LiveId" clId="{C24AC753-37C4-4B9A-9DE9-3B5AB546F38D}" dt="2023-05-08T15:49:04.549" v="2270" actId="20577"/>
          <ac:spMkLst>
            <pc:docMk/>
            <pc:sldMk cId="2497403871" sldId="271"/>
            <ac:spMk id="3" creationId="{2AC43BDD-46E7-9920-C65D-7498CDFE7402}"/>
          </ac:spMkLst>
        </pc:spChg>
        <pc:picChg chg="add mod">
          <ac:chgData name="John Kolich" userId="1e3bd4f09051878f" providerId="LiveId" clId="{C24AC753-37C4-4B9A-9DE9-3B5AB546F38D}" dt="2023-05-08T17:06:38.824" v="8196"/>
          <ac:picMkLst>
            <pc:docMk/>
            <pc:sldMk cId="2497403871" sldId="271"/>
            <ac:picMk id="4" creationId="{4A04079C-CC1E-DF23-9484-C5FF98EECCC5}"/>
          </ac:picMkLst>
        </pc:picChg>
        <pc:picChg chg="add del mod">
          <ac:chgData name="John Kolich" userId="1e3bd4f09051878f" providerId="LiveId" clId="{C24AC753-37C4-4B9A-9DE9-3B5AB546F38D}" dt="2023-05-08T16:29:34.426" v="5148" actId="478"/>
          <ac:picMkLst>
            <pc:docMk/>
            <pc:sldMk cId="2497403871" sldId="271"/>
            <ac:picMk id="4" creationId="{C93BDA97-7A60-B8CC-873D-63B66E4A59B1}"/>
          </ac:picMkLst>
        </pc:picChg>
      </pc:sldChg>
      <pc:sldChg chg="addSp modSp add mod ord modNotesTx">
        <pc:chgData name="John Kolich" userId="1e3bd4f09051878f" providerId="LiveId" clId="{C24AC753-37C4-4B9A-9DE9-3B5AB546F38D}" dt="2023-05-08T17:08:56.987" v="8197"/>
        <pc:sldMkLst>
          <pc:docMk/>
          <pc:sldMk cId="47860561" sldId="272"/>
        </pc:sldMkLst>
        <pc:spChg chg="mod">
          <ac:chgData name="John Kolich" userId="1e3bd4f09051878f" providerId="LiveId" clId="{C24AC753-37C4-4B9A-9DE9-3B5AB546F38D}" dt="2023-05-08T16:00:28.885" v="3584" actId="20577"/>
          <ac:spMkLst>
            <pc:docMk/>
            <pc:sldMk cId="47860561" sldId="272"/>
            <ac:spMk id="3" creationId="{2AC43BDD-46E7-9920-C65D-7498CDFE7402}"/>
          </ac:spMkLst>
        </pc:spChg>
        <pc:picChg chg="add mod">
          <ac:chgData name="John Kolich" userId="1e3bd4f09051878f" providerId="LiveId" clId="{C24AC753-37C4-4B9A-9DE9-3B5AB546F38D}" dt="2023-05-08T17:08:56.987" v="8197"/>
          <ac:picMkLst>
            <pc:docMk/>
            <pc:sldMk cId="47860561" sldId="272"/>
            <ac:picMk id="4" creationId="{CBF89B12-88EF-E974-42FD-197FD0D1412C}"/>
          </ac:picMkLst>
        </pc:picChg>
      </pc:sldChg>
      <pc:sldChg chg="addSp delSp modSp add mod modNotesTx">
        <pc:chgData name="John Kolich" userId="1e3bd4f09051878f" providerId="LiveId" clId="{C24AC753-37C4-4B9A-9DE9-3B5AB546F38D}" dt="2023-05-08T17:11:03.451" v="8199"/>
        <pc:sldMkLst>
          <pc:docMk/>
          <pc:sldMk cId="3983994988" sldId="273"/>
        </pc:sldMkLst>
        <pc:spChg chg="mod">
          <ac:chgData name="John Kolich" userId="1e3bd4f09051878f" providerId="LiveId" clId="{C24AC753-37C4-4B9A-9DE9-3B5AB546F38D}" dt="2023-05-08T16:14:27.878" v="4996" actId="20577"/>
          <ac:spMkLst>
            <pc:docMk/>
            <pc:sldMk cId="3983994988" sldId="273"/>
            <ac:spMk id="2" creationId="{6E80E760-AA34-F668-89F5-2FBFAE246C59}"/>
          </ac:spMkLst>
        </pc:spChg>
        <pc:spChg chg="mod">
          <ac:chgData name="John Kolich" userId="1e3bd4f09051878f" providerId="LiveId" clId="{C24AC753-37C4-4B9A-9DE9-3B5AB546F38D}" dt="2023-05-08T16:16:57.715" v="5131" actId="20577"/>
          <ac:spMkLst>
            <pc:docMk/>
            <pc:sldMk cId="3983994988" sldId="273"/>
            <ac:spMk id="3" creationId="{2AC43BDD-46E7-9920-C65D-7498CDFE7402}"/>
          </ac:spMkLst>
        </pc:spChg>
        <pc:spChg chg="del">
          <ac:chgData name="John Kolich" userId="1e3bd4f09051878f" providerId="LiveId" clId="{C24AC753-37C4-4B9A-9DE9-3B5AB546F38D}" dt="2023-05-08T16:16:13.010" v="5027" actId="478"/>
          <ac:spMkLst>
            <pc:docMk/>
            <pc:sldMk cId="3983994988" sldId="273"/>
            <ac:spMk id="7" creationId="{978BE42C-E5C4-5D6A-4979-A54CD5282EE8}"/>
          </ac:spMkLst>
        </pc:spChg>
        <pc:picChg chg="add mod">
          <ac:chgData name="John Kolich" userId="1e3bd4f09051878f" providerId="LiveId" clId="{C24AC753-37C4-4B9A-9DE9-3B5AB546F38D}" dt="2023-05-08T16:17:42.295" v="5133" actId="1076"/>
          <ac:picMkLst>
            <pc:docMk/>
            <pc:sldMk cId="3983994988" sldId="273"/>
            <ac:picMk id="4" creationId="{7EA85A10-199D-6D06-A1FA-B2ED5AC3A410}"/>
          </ac:picMkLst>
        </pc:picChg>
        <pc:picChg chg="add mod">
          <ac:chgData name="John Kolich" userId="1e3bd4f09051878f" providerId="LiveId" clId="{C24AC753-37C4-4B9A-9DE9-3B5AB546F38D}" dt="2023-05-08T16:17:53.160" v="5135" actId="1076"/>
          <ac:picMkLst>
            <pc:docMk/>
            <pc:sldMk cId="3983994988" sldId="273"/>
            <ac:picMk id="5" creationId="{10846300-1724-BC51-F4EB-755A89268D1A}"/>
          </ac:picMkLst>
        </pc:picChg>
        <pc:picChg chg="add mod">
          <ac:chgData name="John Kolich" userId="1e3bd4f09051878f" providerId="LiveId" clId="{C24AC753-37C4-4B9A-9DE9-3B5AB546F38D}" dt="2023-05-08T16:18:00.227" v="5137" actId="1076"/>
          <ac:picMkLst>
            <pc:docMk/>
            <pc:sldMk cId="3983994988" sldId="273"/>
            <ac:picMk id="6" creationId="{B943B827-2A24-DCEA-F2FB-EA766BEF2D48}"/>
          </ac:picMkLst>
        </pc:picChg>
        <pc:picChg chg="add mod">
          <ac:chgData name="John Kolich" userId="1e3bd4f09051878f" providerId="LiveId" clId="{C24AC753-37C4-4B9A-9DE9-3B5AB546F38D}" dt="2023-05-08T17:11:03.451" v="8199"/>
          <ac:picMkLst>
            <pc:docMk/>
            <pc:sldMk cId="3983994988" sldId="273"/>
            <ac:picMk id="7" creationId="{D604F850-C204-0964-4AEF-8DAF253FB90B}"/>
          </ac:picMkLst>
        </pc:picChg>
        <pc:picChg chg="del">
          <ac:chgData name="John Kolich" userId="1e3bd4f09051878f" providerId="LiveId" clId="{C24AC753-37C4-4B9A-9DE9-3B5AB546F38D}" dt="2023-05-08T16:16:08.610" v="5026" actId="478"/>
          <ac:picMkLst>
            <pc:docMk/>
            <pc:sldMk cId="3983994988" sldId="273"/>
            <ac:picMk id="15" creationId="{C523ED60-687D-720D-6F8A-54228660F6C1}"/>
          </ac:picMkLst>
        </pc:picChg>
      </pc:sldChg>
      <pc:sldChg chg="addSp delSp modSp add mod delAnim modNotesTx">
        <pc:chgData name="John Kolich" userId="1e3bd4f09051878f" providerId="LiveId" clId="{C24AC753-37C4-4B9A-9DE9-3B5AB546F38D}" dt="2023-05-08T17:14:27.532" v="8202"/>
        <pc:sldMkLst>
          <pc:docMk/>
          <pc:sldMk cId="1215899580" sldId="274"/>
        </pc:sldMkLst>
        <pc:spChg chg="mod">
          <ac:chgData name="John Kolich" userId="1e3bd4f09051878f" providerId="LiveId" clId="{C24AC753-37C4-4B9A-9DE9-3B5AB546F38D}" dt="2023-05-08T16:52:20.595" v="7522" actId="20577"/>
          <ac:spMkLst>
            <pc:docMk/>
            <pc:sldMk cId="1215899580" sldId="274"/>
            <ac:spMk id="2" creationId="{6E80E760-AA34-F668-89F5-2FBFAE246C59}"/>
          </ac:spMkLst>
        </pc:spChg>
        <pc:spChg chg="del mod">
          <ac:chgData name="John Kolich" userId="1e3bd4f09051878f" providerId="LiveId" clId="{C24AC753-37C4-4B9A-9DE9-3B5AB546F38D}" dt="2023-05-08T16:50:51.919" v="7474" actId="478"/>
          <ac:spMkLst>
            <pc:docMk/>
            <pc:sldMk cId="1215899580" sldId="274"/>
            <ac:spMk id="3" creationId="{2AC43BDD-46E7-9920-C65D-7498CDFE7402}"/>
          </ac:spMkLst>
        </pc:spChg>
        <pc:spChg chg="add del mod">
          <ac:chgData name="John Kolich" userId="1e3bd4f09051878f" providerId="LiveId" clId="{C24AC753-37C4-4B9A-9DE9-3B5AB546F38D}" dt="2023-05-08T16:50:54.624" v="7476" actId="478"/>
          <ac:spMkLst>
            <pc:docMk/>
            <pc:sldMk cId="1215899580" sldId="274"/>
            <ac:spMk id="6" creationId="{A6D95506-8DCE-E267-B8ED-B2558F493A9F}"/>
          </ac:spMkLst>
        </pc:spChg>
        <pc:spChg chg="del">
          <ac:chgData name="John Kolich" userId="1e3bd4f09051878f" providerId="LiveId" clId="{C24AC753-37C4-4B9A-9DE9-3B5AB546F38D}" dt="2023-05-08T16:50:53.753" v="7475" actId="478"/>
          <ac:spMkLst>
            <pc:docMk/>
            <pc:sldMk cId="1215899580" sldId="274"/>
            <ac:spMk id="7" creationId="{978BE42C-E5C4-5D6A-4979-A54CD5282EE8}"/>
          </ac:spMkLst>
        </pc:spChg>
        <pc:graphicFrameChg chg="add del mod modGraphic">
          <ac:chgData name="John Kolich" userId="1e3bd4f09051878f" providerId="LiveId" clId="{C24AC753-37C4-4B9A-9DE9-3B5AB546F38D}" dt="2023-05-08T16:52:04.619" v="7495" actId="478"/>
          <ac:graphicFrameMkLst>
            <pc:docMk/>
            <pc:sldMk cId="1215899580" sldId="274"/>
            <ac:graphicFrameMk id="4" creationId="{F99535EE-33A2-92A6-F5CB-1544DBC48E93}"/>
          </ac:graphicFrameMkLst>
        </pc:graphicFrameChg>
        <pc:picChg chg="add mod">
          <ac:chgData name="John Kolich" userId="1e3bd4f09051878f" providerId="LiveId" clId="{C24AC753-37C4-4B9A-9DE9-3B5AB546F38D}" dt="2023-05-08T16:57:25.856" v="8085" actId="1076"/>
          <ac:picMkLst>
            <pc:docMk/>
            <pc:sldMk cId="1215899580" sldId="274"/>
            <ac:picMk id="8" creationId="{3106E998-A1F3-21BE-E449-914639B9138E}"/>
          </ac:picMkLst>
        </pc:picChg>
        <pc:picChg chg="add del mod">
          <ac:chgData name="John Kolich" userId="1e3bd4f09051878f" providerId="LiveId" clId="{C24AC753-37C4-4B9A-9DE9-3B5AB546F38D}" dt="2023-05-08T17:01:45.843" v="8193"/>
          <ac:picMkLst>
            <pc:docMk/>
            <pc:sldMk cId="1215899580" sldId="274"/>
            <ac:picMk id="9" creationId="{7E775C78-2B12-669C-FDE7-7B61E9746B6B}"/>
          </ac:picMkLst>
        </pc:picChg>
        <pc:picChg chg="add del mod">
          <ac:chgData name="John Kolich" userId="1e3bd4f09051878f" providerId="LiveId" clId="{C24AC753-37C4-4B9A-9DE9-3B5AB546F38D}" dt="2023-05-08T17:14:27.532" v="8202"/>
          <ac:picMkLst>
            <pc:docMk/>
            <pc:sldMk cId="1215899580" sldId="274"/>
            <ac:picMk id="11" creationId="{1E18FE30-79BE-529E-7F66-8659E217903A}"/>
          </ac:picMkLst>
        </pc:picChg>
        <pc:picChg chg="add mod">
          <ac:chgData name="John Kolich" userId="1e3bd4f09051878f" providerId="LiveId" clId="{C24AC753-37C4-4B9A-9DE9-3B5AB546F38D}" dt="2023-05-08T17:14:27.532" v="8202"/>
          <ac:picMkLst>
            <pc:docMk/>
            <pc:sldMk cId="1215899580" sldId="274"/>
            <ac:picMk id="12" creationId="{1F36679D-4582-1DB7-2F38-C9A6C09B1649}"/>
          </ac:picMkLst>
        </pc:picChg>
        <pc:picChg chg="del">
          <ac:chgData name="John Kolich" userId="1e3bd4f09051878f" providerId="LiveId" clId="{C24AC753-37C4-4B9A-9DE9-3B5AB546F38D}" dt="2023-05-08T16:35:52.043" v="6131" actId="478"/>
          <ac:picMkLst>
            <pc:docMk/>
            <pc:sldMk cId="1215899580" sldId="274"/>
            <ac:picMk id="15" creationId="{C523ED60-687D-720D-6F8A-54228660F6C1}"/>
          </ac:picMkLst>
        </pc:picChg>
        <pc:inkChg chg="add del">
          <ac:chgData name="John Kolich" userId="1e3bd4f09051878f" providerId="LiveId" clId="{C24AC753-37C4-4B9A-9DE9-3B5AB546F38D}" dt="2023-05-08T17:02:23.227" v="8194" actId="478"/>
          <ac:inkMkLst>
            <pc:docMk/>
            <pc:sldMk cId="1215899580" sldId="274"/>
            <ac:inkMk id="10" creationId="{2CF102E5-1E5B-64B7-69E8-118AA039BA0B}"/>
          </ac:inkMkLst>
        </pc:inkChg>
      </pc:sldChg>
      <pc:sldChg chg="addSp delSp modSp add mod delAnim modNotesTx">
        <pc:chgData name="John Kolich" userId="1e3bd4f09051878f" providerId="LiveId" clId="{C24AC753-37C4-4B9A-9DE9-3B5AB546F38D}" dt="2023-05-08T17:27:40.535" v="9300"/>
        <pc:sldMkLst>
          <pc:docMk/>
          <pc:sldMk cId="1489992274" sldId="275"/>
        </pc:sldMkLst>
        <pc:spChg chg="del mod">
          <ac:chgData name="John Kolich" userId="1e3bd4f09051878f" providerId="LiveId" clId="{C24AC753-37C4-4B9A-9DE9-3B5AB546F38D}" dt="2023-05-08T16:51:05.430" v="7478" actId="478"/>
          <ac:spMkLst>
            <pc:docMk/>
            <pc:sldMk cId="1489992274" sldId="275"/>
            <ac:spMk id="2" creationId="{6E80E760-AA34-F668-89F5-2FBFAE246C59}"/>
          </ac:spMkLst>
        </pc:spChg>
        <pc:spChg chg="del">
          <ac:chgData name="John Kolich" userId="1e3bd4f09051878f" providerId="LiveId" clId="{C24AC753-37C4-4B9A-9DE9-3B5AB546F38D}" dt="2023-05-08T16:51:03.466" v="7477" actId="478"/>
          <ac:spMkLst>
            <pc:docMk/>
            <pc:sldMk cId="1489992274" sldId="275"/>
            <ac:spMk id="3" creationId="{2AC43BDD-46E7-9920-C65D-7498CDFE7402}"/>
          </ac:spMkLst>
        </pc:spChg>
        <pc:spChg chg="add del mod">
          <ac:chgData name="John Kolich" userId="1e3bd4f09051878f" providerId="LiveId" clId="{C24AC753-37C4-4B9A-9DE9-3B5AB546F38D}" dt="2023-05-08T16:51:19.882" v="7491" actId="478"/>
          <ac:spMkLst>
            <pc:docMk/>
            <pc:sldMk cId="1489992274" sldId="275"/>
            <ac:spMk id="5" creationId="{99D4A015-5056-AAD3-CA54-949AEE876621}"/>
          </ac:spMkLst>
        </pc:spChg>
        <pc:spChg chg="del">
          <ac:chgData name="John Kolich" userId="1e3bd4f09051878f" providerId="LiveId" clId="{C24AC753-37C4-4B9A-9DE9-3B5AB546F38D}" dt="2023-05-08T16:51:18.186" v="7490" actId="478"/>
          <ac:spMkLst>
            <pc:docMk/>
            <pc:sldMk cId="1489992274" sldId="275"/>
            <ac:spMk id="7" creationId="{978BE42C-E5C4-5D6A-4979-A54CD5282EE8}"/>
          </ac:spMkLst>
        </pc:spChg>
        <pc:spChg chg="add del mod">
          <ac:chgData name="John Kolich" userId="1e3bd4f09051878f" providerId="LiveId" clId="{C24AC753-37C4-4B9A-9DE9-3B5AB546F38D}" dt="2023-05-08T16:51:14.170" v="7488" actId="20577"/>
          <ac:spMkLst>
            <pc:docMk/>
            <pc:sldMk cId="1489992274" sldId="275"/>
            <ac:spMk id="8" creationId="{DC053465-09AB-14BB-E885-CF2A5A938766}"/>
          </ac:spMkLst>
        </pc:spChg>
        <pc:spChg chg="add mod">
          <ac:chgData name="John Kolich" userId="1e3bd4f09051878f" providerId="LiveId" clId="{C24AC753-37C4-4B9A-9DE9-3B5AB546F38D}" dt="2023-05-08T16:56:22.210" v="8058" actId="1076"/>
          <ac:spMkLst>
            <pc:docMk/>
            <pc:sldMk cId="1489992274" sldId="275"/>
            <ac:spMk id="12" creationId="{F2D1BA44-BBC2-A0DC-3E86-60EC03CC9CD1}"/>
          </ac:spMkLst>
        </pc:spChg>
        <pc:spChg chg="add mod">
          <ac:chgData name="John Kolich" userId="1e3bd4f09051878f" providerId="LiveId" clId="{C24AC753-37C4-4B9A-9DE9-3B5AB546F38D}" dt="2023-05-08T16:56:36.193" v="8084" actId="20577"/>
          <ac:spMkLst>
            <pc:docMk/>
            <pc:sldMk cId="1489992274" sldId="275"/>
            <ac:spMk id="13" creationId="{F40BAF86-928E-92E4-ECA0-99B35FF4214C}"/>
          </ac:spMkLst>
        </pc:spChg>
        <pc:graphicFrameChg chg="add mod modGraphic">
          <ac:chgData name="John Kolich" userId="1e3bd4f09051878f" providerId="LiveId" clId="{C24AC753-37C4-4B9A-9DE9-3B5AB546F38D}" dt="2023-05-08T16:55:59.762" v="8022" actId="1076"/>
          <ac:graphicFrameMkLst>
            <pc:docMk/>
            <pc:sldMk cId="1489992274" sldId="275"/>
            <ac:graphicFrameMk id="9" creationId="{8490373D-4DC0-07A7-DA2F-D6C71A54CEDE}"/>
          </ac:graphicFrameMkLst>
        </pc:graphicFrameChg>
        <pc:picChg chg="add mod">
          <ac:chgData name="John Kolich" userId="1e3bd4f09051878f" providerId="LiveId" clId="{C24AC753-37C4-4B9A-9DE9-3B5AB546F38D}" dt="2023-05-08T17:26:04.308" v="9298" actId="1076"/>
          <ac:picMkLst>
            <pc:docMk/>
            <pc:sldMk cId="1489992274" sldId="275"/>
            <ac:picMk id="10" creationId="{BFA1EFE2-88EA-D85D-7B58-5716A165B9AD}"/>
          </ac:picMkLst>
        </pc:picChg>
        <pc:picChg chg="add mod">
          <ac:chgData name="John Kolich" userId="1e3bd4f09051878f" providerId="LiveId" clId="{C24AC753-37C4-4B9A-9DE9-3B5AB546F38D}" dt="2023-05-08T17:20:15.763" v="8796" actId="1076"/>
          <ac:picMkLst>
            <pc:docMk/>
            <pc:sldMk cId="1489992274" sldId="275"/>
            <ac:picMk id="11" creationId="{ED4F6611-BE11-D186-B26C-14721FBF06CF}"/>
          </ac:picMkLst>
        </pc:picChg>
        <pc:picChg chg="add del mod">
          <ac:chgData name="John Kolich" userId="1e3bd4f09051878f" providerId="LiveId" clId="{C24AC753-37C4-4B9A-9DE9-3B5AB546F38D}" dt="2023-05-08T17:26:09.665" v="9299" actId="478"/>
          <ac:picMkLst>
            <pc:docMk/>
            <pc:sldMk cId="1489992274" sldId="275"/>
            <ac:picMk id="14" creationId="{FBD5F1C1-3081-16F5-DC87-AD360B200DF7}"/>
          </ac:picMkLst>
        </pc:picChg>
        <pc:picChg chg="del">
          <ac:chgData name="John Kolich" userId="1e3bd4f09051878f" providerId="LiveId" clId="{C24AC753-37C4-4B9A-9DE9-3B5AB546F38D}" dt="2023-05-08T16:51:16.625" v="7489" actId="478"/>
          <ac:picMkLst>
            <pc:docMk/>
            <pc:sldMk cId="1489992274" sldId="275"/>
            <ac:picMk id="15" creationId="{C523ED60-687D-720D-6F8A-54228660F6C1}"/>
          </ac:picMkLst>
        </pc:picChg>
        <pc:picChg chg="add mod">
          <ac:chgData name="John Kolich" userId="1e3bd4f09051878f" providerId="LiveId" clId="{C24AC753-37C4-4B9A-9DE9-3B5AB546F38D}" dt="2023-05-08T17:27:40.535" v="9300"/>
          <ac:picMkLst>
            <pc:docMk/>
            <pc:sldMk cId="1489992274" sldId="275"/>
            <ac:picMk id="16" creationId="{86FCC6E1-FE7A-A5C5-AC14-54157B751372}"/>
          </ac:picMkLst>
        </pc:picChg>
      </pc:sldChg>
      <pc:sldChg chg="addSp modSp add mod modNotesTx">
        <pc:chgData name="John Kolich" userId="1e3bd4f09051878f" providerId="LiveId" clId="{C24AC753-37C4-4B9A-9DE9-3B5AB546F38D}" dt="2023-05-08T17:28:51.593" v="9301"/>
        <pc:sldMkLst>
          <pc:docMk/>
          <pc:sldMk cId="3767278762" sldId="276"/>
        </pc:sldMkLst>
        <pc:spChg chg="mod">
          <ac:chgData name="John Kolich" userId="1e3bd4f09051878f" providerId="LiveId" clId="{C24AC753-37C4-4B9A-9DE9-3B5AB546F38D}" dt="2023-05-08T16:13:59.653" v="4978" actId="20577"/>
          <ac:spMkLst>
            <pc:docMk/>
            <pc:sldMk cId="3767278762" sldId="276"/>
            <ac:spMk id="2" creationId="{6E80E760-AA34-F668-89F5-2FBFAE246C59}"/>
          </ac:spMkLst>
        </pc:spChg>
        <pc:spChg chg="mod">
          <ac:chgData name="John Kolich" userId="1e3bd4f09051878f" providerId="LiveId" clId="{C24AC753-37C4-4B9A-9DE9-3B5AB546F38D}" dt="2023-05-08T17:22:01.096" v="8976" actId="20577"/>
          <ac:spMkLst>
            <pc:docMk/>
            <pc:sldMk cId="3767278762" sldId="276"/>
            <ac:spMk id="3" creationId="{2AC43BDD-46E7-9920-C65D-7498CDFE7402}"/>
          </ac:spMkLst>
        </pc:spChg>
        <pc:picChg chg="add mod">
          <ac:chgData name="John Kolich" userId="1e3bd4f09051878f" providerId="LiveId" clId="{C24AC753-37C4-4B9A-9DE9-3B5AB546F38D}" dt="2023-05-08T17:28:51.593" v="9301"/>
          <ac:picMkLst>
            <pc:docMk/>
            <pc:sldMk cId="3767278762" sldId="276"/>
            <ac:picMk id="4" creationId="{BCC18A25-340D-7308-EE8C-AB4EAE329530}"/>
          </ac:picMkLst>
        </pc:picChg>
      </pc:sldChg>
      <pc:sldChg chg="addSp delSp modSp add mod modNotesTx">
        <pc:chgData name="John Kolich" userId="1e3bd4f09051878f" providerId="LiveId" clId="{C24AC753-37C4-4B9A-9DE9-3B5AB546F38D}" dt="2023-05-08T17:12:09.225" v="8200"/>
        <pc:sldMkLst>
          <pc:docMk/>
          <pc:sldMk cId="1500816992" sldId="277"/>
        </pc:sldMkLst>
        <pc:spChg chg="mod">
          <ac:chgData name="John Kolich" userId="1e3bd4f09051878f" providerId="LiveId" clId="{C24AC753-37C4-4B9A-9DE9-3B5AB546F38D}" dt="2023-05-08T16:14:34.964" v="5003" actId="20577"/>
          <ac:spMkLst>
            <pc:docMk/>
            <pc:sldMk cId="1500816992" sldId="277"/>
            <ac:spMk id="2" creationId="{6E80E760-AA34-F668-89F5-2FBFAE246C59}"/>
          </ac:spMkLst>
        </pc:spChg>
        <pc:spChg chg="mod">
          <ac:chgData name="John Kolich" userId="1e3bd4f09051878f" providerId="LiveId" clId="{C24AC753-37C4-4B9A-9DE9-3B5AB546F38D}" dt="2023-05-08T16:38:23.146" v="6474" actId="20577"/>
          <ac:spMkLst>
            <pc:docMk/>
            <pc:sldMk cId="1500816992" sldId="277"/>
            <ac:spMk id="3" creationId="{2AC43BDD-46E7-9920-C65D-7498CDFE7402}"/>
          </ac:spMkLst>
        </pc:spChg>
        <pc:spChg chg="mod">
          <ac:chgData name="John Kolich" userId="1e3bd4f09051878f" providerId="LiveId" clId="{C24AC753-37C4-4B9A-9DE9-3B5AB546F38D}" dt="2023-05-08T16:15:43.715" v="5019" actId="20577"/>
          <ac:spMkLst>
            <pc:docMk/>
            <pc:sldMk cId="1500816992" sldId="277"/>
            <ac:spMk id="7" creationId="{978BE42C-E5C4-5D6A-4979-A54CD5282EE8}"/>
          </ac:spMkLst>
        </pc:spChg>
        <pc:picChg chg="add mod">
          <ac:chgData name="John Kolich" userId="1e3bd4f09051878f" providerId="LiveId" clId="{C24AC753-37C4-4B9A-9DE9-3B5AB546F38D}" dt="2023-05-08T17:12:09.225" v="8200"/>
          <ac:picMkLst>
            <pc:docMk/>
            <pc:sldMk cId="1500816992" sldId="277"/>
            <ac:picMk id="4" creationId="{83A6B3CD-597E-679F-576A-628BFF53E605}"/>
          </ac:picMkLst>
        </pc:picChg>
        <pc:picChg chg="del">
          <ac:chgData name="John Kolich" userId="1e3bd4f09051878f" providerId="LiveId" clId="{C24AC753-37C4-4B9A-9DE9-3B5AB546F38D}" dt="2023-05-08T16:15:17.208" v="5005" actId="478"/>
          <ac:picMkLst>
            <pc:docMk/>
            <pc:sldMk cId="1500816992" sldId="277"/>
            <ac:picMk id="15" creationId="{C523ED60-687D-720D-6F8A-54228660F6C1}"/>
          </ac:picMkLst>
        </pc:picChg>
        <pc:picChg chg="add del">
          <ac:chgData name="John Kolich" userId="1e3bd4f09051878f" providerId="LiveId" clId="{C24AC753-37C4-4B9A-9DE9-3B5AB546F38D}" dt="2023-05-08T16:15:17.208" v="5005" actId="478"/>
          <ac:picMkLst>
            <pc:docMk/>
            <pc:sldMk cId="1500816992" sldId="277"/>
            <ac:picMk id="1026" creationId="{336197F3-18A8-CDB3-4507-9E51B53D0DB1}"/>
          </ac:picMkLst>
        </pc:picChg>
        <pc:picChg chg="add mod">
          <ac:chgData name="John Kolich" userId="1e3bd4f09051878f" providerId="LiveId" clId="{C24AC753-37C4-4B9A-9DE9-3B5AB546F38D}" dt="2023-05-08T16:15:22.304" v="5007" actId="1076"/>
          <ac:picMkLst>
            <pc:docMk/>
            <pc:sldMk cId="1500816992" sldId="277"/>
            <ac:picMk id="1028" creationId="{F050B4D5-65C2-BC7A-AF27-584C5273FD50}"/>
          </ac:picMkLst>
        </pc:picChg>
      </pc:sldChg>
      <pc:sldChg chg="addSp delSp modSp add mod modNotesTx">
        <pc:chgData name="John Kolich" userId="1e3bd4f09051878f" providerId="LiveId" clId="{C24AC753-37C4-4B9A-9DE9-3B5AB546F38D}" dt="2023-05-08T17:13:16.199" v="8201"/>
        <pc:sldMkLst>
          <pc:docMk/>
          <pc:sldMk cId="3258134917" sldId="278"/>
        </pc:sldMkLst>
        <pc:spChg chg="mod">
          <ac:chgData name="John Kolich" userId="1e3bd4f09051878f" providerId="LiveId" clId="{C24AC753-37C4-4B9A-9DE9-3B5AB546F38D}" dt="2023-05-08T16:47:33.301" v="6917" actId="1076"/>
          <ac:spMkLst>
            <pc:docMk/>
            <pc:sldMk cId="3258134917" sldId="278"/>
            <ac:spMk id="2" creationId="{6E80E760-AA34-F668-89F5-2FBFAE246C59}"/>
          </ac:spMkLst>
        </pc:spChg>
        <pc:spChg chg="mod">
          <ac:chgData name="John Kolich" userId="1e3bd4f09051878f" providerId="LiveId" clId="{C24AC753-37C4-4B9A-9DE9-3B5AB546F38D}" dt="2023-05-08T16:46:09.070" v="6908" actId="255"/>
          <ac:spMkLst>
            <pc:docMk/>
            <pc:sldMk cId="3258134917" sldId="278"/>
            <ac:spMk id="3" creationId="{2AC43BDD-46E7-9920-C65D-7498CDFE7402}"/>
          </ac:spMkLst>
        </pc:spChg>
        <pc:spChg chg="add mod">
          <ac:chgData name="John Kolich" userId="1e3bd4f09051878f" providerId="LiveId" clId="{C24AC753-37C4-4B9A-9DE9-3B5AB546F38D}" dt="2023-05-08T16:46:45.053" v="6914" actId="1076"/>
          <ac:spMkLst>
            <pc:docMk/>
            <pc:sldMk cId="3258134917" sldId="278"/>
            <ac:spMk id="6" creationId="{973A33B8-2282-E253-695F-0543EF2BAFE3}"/>
          </ac:spMkLst>
        </pc:spChg>
        <pc:spChg chg="del">
          <ac:chgData name="John Kolich" userId="1e3bd4f09051878f" providerId="LiveId" clId="{C24AC753-37C4-4B9A-9DE9-3B5AB546F38D}" dt="2023-05-08T16:33:42.354" v="5874" actId="478"/>
          <ac:spMkLst>
            <pc:docMk/>
            <pc:sldMk cId="3258134917" sldId="278"/>
            <ac:spMk id="7" creationId="{978BE42C-E5C4-5D6A-4979-A54CD5282EE8}"/>
          </ac:spMkLst>
        </pc:spChg>
        <pc:spChg chg="add mod">
          <ac:chgData name="John Kolich" userId="1e3bd4f09051878f" providerId="LiveId" clId="{C24AC753-37C4-4B9A-9DE9-3B5AB546F38D}" dt="2023-05-08T16:48:20.285" v="6952"/>
          <ac:spMkLst>
            <pc:docMk/>
            <pc:sldMk cId="3258134917" sldId="278"/>
            <ac:spMk id="7" creationId="{9B1941E2-6704-686A-47DA-5BDB1806FB66}"/>
          </ac:spMkLst>
        </pc:spChg>
        <pc:picChg chg="add del mod">
          <ac:chgData name="John Kolich" userId="1e3bd4f09051878f" providerId="LiveId" clId="{C24AC753-37C4-4B9A-9DE9-3B5AB546F38D}" dt="2023-05-08T16:46:36.040" v="6911" actId="478"/>
          <ac:picMkLst>
            <pc:docMk/>
            <pc:sldMk cId="3258134917" sldId="278"/>
            <ac:picMk id="5" creationId="{4BC086B4-0AF5-EE3B-E0A7-CFB47C284C27}"/>
          </ac:picMkLst>
        </pc:picChg>
        <pc:picChg chg="add mod">
          <ac:chgData name="John Kolich" userId="1e3bd4f09051878f" providerId="LiveId" clId="{C24AC753-37C4-4B9A-9DE9-3B5AB546F38D}" dt="2023-05-08T17:13:16.199" v="8201"/>
          <ac:picMkLst>
            <pc:docMk/>
            <pc:sldMk cId="3258134917" sldId="278"/>
            <ac:picMk id="8" creationId="{C181B522-7DE4-05AB-5C59-BEECAC4CD600}"/>
          </ac:picMkLst>
        </pc:picChg>
        <pc:picChg chg="add mod">
          <ac:chgData name="John Kolich" userId="1e3bd4f09051878f" providerId="LiveId" clId="{C24AC753-37C4-4B9A-9DE9-3B5AB546F38D}" dt="2023-05-08T16:47:41.364" v="6918" actId="1076"/>
          <ac:picMkLst>
            <pc:docMk/>
            <pc:sldMk cId="3258134917" sldId="278"/>
            <ac:picMk id="1028" creationId="{E64D9AE6-0DDD-C5CC-982A-0B2248E619CD}"/>
          </ac:picMkLst>
        </pc:picChg>
        <pc:picChg chg="del">
          <ac:chgData name="John Kolich" userId="1e3bd4f09051878f" providerId="LiveId" clId="{C24AC753-37C4-4B9A-9DE9-3B5AB546F38D}" dt="2023-05-08T16:33:39.052" v="5873" actId="478"/>
          <ac:picMkLst>
            <pc:docMk/>
            <pc:sldMk cId="3258134917" sldId="278"/>
            <ac:picMk id="1028" creationId="{F050B4D5-65C2-BC7A-AF27-584C5273FD50}"/>
          </ac:picMkLst>
        </pc:picChg>
        <pc:picChg chg="add del">
          <ac:chgData name="John Kolich" userId="1e3bd4f09051878f" providerId="LiveId" clId="{C24AC753-37C4-4B9A-9DE9-3B5AB546F38D}" dt="2023-05-08T16:47:56.456" v="6920" actId="478"/>
          <ac:picMkLst>
            <pc:docMk/>
            <pc:sldMk cId="3258134917" sldId="278"/>
            <ac:picMk id="1030" creationId="{F061D0CD-759E-2988-411C-593273B0E8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C4180-8DB1-4B77-A53C-D7C8405345D4}"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25CD4-F3CF-4136-A3DC-013005D47277}" type="slidenum">
              <a:rPr lang="en-US" smtClean="0"/>
              <a:t>‹#›</a:t>
            </a:fld>
            <a:endParaRPr lang="en-US"/>
          </a:p>
        </p:txBody>
      </p:sp>
    </p:spTree>
    <p:extLst>
      <p:ext uri="{BB962C8B-B14F-4D97-AF65-F5344CB8AC3E}">
        <p14:creationId xmlns:p14="http://schemas.microsoft.com/office/powerpoint/2010/main" val="1415294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LBP is a nearly ubiquitous concern in developed countries.  The incidence rate is 84% worldwide, and of those cases, 85% are what is known as non specific low back pain.  Definitions are important in this regard, as the focus of this research is not applicable to cases with a definitive cause such as cancer, fracture, or other gross spinal lesion </a:t>
            </a: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Salzberg</a:t>
            </a:r>
            <a:r>
              <a:rPr lang="en-US" sz="1800" dirty="0">
                <a:effectLst/>
                <a:latin typeface="Times New Roman" panose="02020603050405020304" pitchFamily="18" charset="0"/>
                <a:ea typeface="Calibri" panose="020F0502020204030204" pitchFamily="34" charset="0"/>
              </a:rPr>
              <a:t> &amp; </a:t>
            </a:r>
            <a:r>
              <a:rPr lang="en-US" sz="1800" dirty="0" err="1">
                <a:effectLst/>
                <a:latin typeface="Times New Roman" panose="02020603050405020304" pitchFamily="18" charset="0"/>
                <a:ea typeface="Calibri" panose="020F0502020204030204" pitchFamily="34" charset="0"/>
              </a:rPr>
              <a:t>Manusov</a:t>
            </a:r>
            <a:r>
              <a:rPr lang="en-US" sz="1800" dirty="0">
                <a:effectLst/>
                <a:latin typeface="Times New Roman" panose="02020603050405020304" pitchFamily="18" charset="0"/>
                <a:ea typeface="Calibri" panose="020F0502020204030204" pitchFamily="34" charset="0"/>
              </a:rPr>
              <a:t>, 2013)</a:t>
            </a:r>
            <a:r>
              <a:rPr lang="en-US" dirty="0"/>
              <a:t>.</a:t>
            </a:r>
          </a:p>
          <a:p>
            <a:endParaRPr lang="en-US" dirty="0"/>
          </a:p>
          <a:p>
            <a:r>
              <a:rPr lang="en-US" dirty="0"/>
              <a:t>LBP is a heavy financial burden on both patients and healthcare systems.  The average cost of a common low back surgeries ranges from $17,400 - $36,880 (</a:t>
            </a:r>
            <a:r>
              <a:rPr lang="en-US" dirty="0" err="1"/>
              <a:t>Poslusny</a:t>
            </a:r>
            <a:r>
              <a:rPr lang="en-US" dirty="0"/>
              <a:t>, 2021).  These costs should be reserved by patients who have exhausted all other </a:t>
            </a:r>
          </a:p>
          <a:p>
            <a:endParaRPr lang="en-US" dirty="0"/>
          </a:p>
          <a:p>
            <a:r>
              <a:rPr lang="en-US" dirty="0"/>
              <a:t>An important consideration for those who have not experienced LBP, is that, typically, the severity of pain and disability is disproportionate to the amount of danger the patient is in.  In other words, the pain makes patients feel like something is terribly wrong, which is usually not the case.  The symptoms may lead them to jump into more invasive care, which does carry non-zero risk of worsening the pain, paralysis, to death.  Conservative treatment is unlikely to progress nonspecific low back pain </a:t>
            </a:r>
            <a:r>
              <a:rPr lang="en-US" sz="1800" dirty="0">
                <a:effectLst/>
                <a:latin typeface="Times New Roman" panose="02020603050405020304" pitchFamily="18" charset="0"/>
                <a:ea typeface="Calibri" panose="020F0502020204030204" pitchFamily="34" charset="0"/>
              </a:rPr>
              <a:t>(Hall et al, 2021).</a:t>
            </a:r>
          </a:p>
          <a:p>
            <a:endParaRPr lang="en-US" sz="1800" dirty="0">
              <a:effectLst/>
              <a:latin typeface="Times New Roman" panose="02020603050405020304" pitchFamily="18" charset="0"/>
              <a:ea typeface="Calibri" panose="020F0502020204030204" pitchFamily="34" charset="0"/>
            </a:endParaRPr>
          </a:p>
          <a:p>
            <a:r>
              <a:rPr lang="en-US" dirty="0"/>
              <a:t>Diagnosis and treatment of LBP concerns a wide range of practitioners who are all interested in preserving their field of work.  The patient must be prioritized in the decision-making process and not goaded into making a potentially life altering decision because they are in severe pain.</a:t>
            </a:r>
          </a:p>
        </p:txBody>
      </p:sp>
      <p:sp>
        <p:nvSpPr>
          <p:cNvPr id="4" name="Slide Number Placeholder 3"/>
          <p:cNvSpPr>
            <a:spLocks noGrp="1"/>
          </p:cNvSpPr>
          <p:nvPr>
            <p:ph type="sldNum" sz="quarter" idx="5"/>
          </p:nvPr>
        </p:nvSpPr>
        <p:spPr/>
        <p:txBody>
          <a:bodyPr/>
          <a:lstStyle/>
          <a:p>
            <a:fld id="{A4C25CD4-F3CF-4136-A3DC-013005D47277}" type="slidenum">
              <a:rPr lang="en-US" smtClean="0"/>
              <a:t>2</a:t>
            </a:fld>
            <a:endParaRPr lang="en-US"/>
          </a:p>
        </p:txBody>
      </p:sp>
    </p:spTree>
    <p:extLst>
      <p:ext uri="{BB962C8B-B14F-4D97-AF65-F5344CB8AC3E}">
        <p14:creationId xmlns:p14="http://schemas.microsoft.com/office/powerpoint/2010/main" val="2317552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The four identified spinal measurements do appear to have predictive value on pain.  </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If certain indicators are known to cause pain, then it is warranted to increase research in areas where conservative medicine can positively affect these indicators (Brekke et al, 2020).  In addition to changing spinal anatomy, more focus on preventative and conservative treatment should be considered.</a:t>
            </a:r>
            <a:endParaRPr lang="en-US" dirty="0"/>
          </a:p>
        </p:txBody>
      </p:sp>
      <p:sp>
        <p:nvSpPr>
          <p:cNvPr id="4" name="Slide Number Placeholder 3"/>
          <p:cNvSpPr>
            <a:spLocks noGrp="1"/>
          </p:cNvSpPr>
          <p:nvPr>
            <p:ph type="sldNum" sz="quarter" idx="5"/>
          </p:nvPr>
        </p:nvSpPr>
        <p:spPr/>
        <p:txBody>
          <a:bodyPr/>
          <a:lstStyle/>
          <a:p>
            <a:fld id="{A4C25CD4-F3CF-4136-A3DC-013005D47277}" type="slidenum">
              <a:rPr lang="en-US" smtClean="0"/>
              <a:t>11</a:t>
            </a:fld>
            <a:endParaRPr lang="en-US"/>
          </a:p>
        </p:txBody>
      </p:sp>
    </p:spTree>
    <p:extLst>
      <p:ext uri="{BB962C8B-B14F-4D97-AF65-F5344CB8AC3E}">
        <p14:creationId xmlns:p14="http://schemas.microsoft.com/office/powerpoint/2010/main" val="1488243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LBP does not have an obvious cause.  For that reason, medical imaging, mostly X-Ray and MRI are not indicated as a preliminary diagnosis tool.  In fact, incidental findings such as bone spurs or disc degeneration cause patients to believe they are injured and therefore results in poorer outcomes, to include longer healing times (Hall, 2021).</a:t>
            </a:r>
          </a:p>
          <a:p>
            <a:endParaRPr lang="en-US" dirty="0"/>
          </a:p>
          <a:p>
            <a:r>
              <a:rPr lang="en-US" dirty="0"/>
              <a:t>Along with the risks associated with surgical treatment, the results are not guaranteed.  79% of patients report “good” on a 5-point Likert scale 5 years post-operation.  Typically, if the surgery reduces pain immediately, then it will have successful long term outcomes.  Of concern are the 24% who require re-operation, which nearly always has poor outcomes (Mannion et al, 2010).</a:t>
            </a:r>
          </a:p>
          <a:p>
            <a:endParaRPr lang="en-US" dirty="0"/>
          </a:p>
          <a:p>
            <a:endParaRPr lang="en-US" dirty="0"/>
          </a:p>
          <a:p>
            <a:r>
              <a:rPr lang="en-US" dirty="0"/>
              <a:t>Positive results are seen in multi-practitioner solutions that include therapists, coaches and/or psychologists.  Unfortunately, these teams are rare in the economy and tend to exists only in research (</a:t>
            </a:r>
            <a:r>
              <a:rPr lang="en-US" dirty="0" err="1"/>
              <a:t>Rainville</a:t>
            </a:r>
            <a:r>
              <a:rPr lang="en-US" dirty="0"/>
              <a:t> et al, 2009).  </a:t>
            </a:r>
          </a:p>
          <a:p>
            <a:endParaRPr lang="en-US" dirty="0"/>
          </a:p>
        </p:txBody>
      </p:sp>
      <p:sp>
        <p:nvSpPr>
          <p:cNvPr id="4" name="Slide Number Placeholder 3"/>
          <p:cNvSpPr>
            <a:spLocks noGrp="1"/>
          </p:cNvSpPr>
          <p:nvPr>
            <p:ph type="sldNum" sz="quarter" idx="5"/>
          </p:nvPr>
        </p:nvSpPr>
        <p:spPr/>
        <p:txBody>
          <a:bodyPr/>
          <a:lstStyle/>
          <a:p>
            <a:fld id="{A4C25CD4-F3CF-4136-A3DC-013005D47277}" type="slidenum">
              <a:rPr lang="en-US" smtClean="0"/>
              <a:t>3</a:t>
            </a:fld>
            <a:endParaRPr lang="en-US"/>
          </a:p>
        </p:txBody>
      </p:sp>
    </p:spTree>
    <p:extLst>
      <p:ext uri="{BB962C8B-B14F-4D97-AF65-F5344CB8AC3E}">
        <p14:creationId xmlns:p14="http://schemas.microsoft.com/office/powerpoint/2010/main" val="672369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for the research is taken from Kaggle.com.  It contains 310 observations of 13 continuous measured spinal angles, and 1 target classification variable.  The target variable indicates whether or not the patient is experiencing pain.  Spinal measurements include pelvic incidence, pelvic tilt, lumbar lordosis angle, sacral slope, pelvic radius, degree spondylolisthesis, pelvic slope, direct tilt, thoracic slope, cervical tilt, sacrum angle, and scoliosis slope.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C25CD4-F3CF-4136-A3DC-013005D47277}" type="slidenum">
              <a:rPr lang="en-US" smtClean="0"/>
              <a:t>4</a:t>
            </a:fld>
            <a:endParaRPr lang="en-US"/>
          </a:p>
        </p:txBody>
      </p:sp>
    </p:spTree>
    <p:extLst>
      <p:ext uri="{BB962C8B-B14F-4D97-AF65-F5344CB8AC3E}">
        <p14:creationId xmlns:p14="http://schemas.microsoft.com/office/powerpoint/2010/main" val="3033979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software tools are used in the course of this research.  The dataset is an excel comma separated values document that is initially uploaded into SAS for summary statistics.  SAS easily performs these tasks with limited coding ability as the software generates the majority of code through a graphical user interface.  The hypothesis testing is performed in SAS as well.</a:t>
            </a:r>
          </a:p>
          <a:p>
            <a:endParaRPr lang="en-US" dirty="0"/>
          </a:p>
          <a:p>
            <a:r>
              <a:rPr lang="en-US" dirty="0"/>
              <a:t>Excel is mostly used to store the downloaded data from Kaggle.  Of note, transformation tasks, since they were minor, occurred in the Excel file.</a:t>
            </a:r>
          </a:p>
          <a:p>
            <a:endParaRPr lang="en-US" dirty="0"/>
          </a:p>
          <a:p>
            <a:r>
              <a:rPr lang="en-US" dirty="0"/>
              <a:t>Python, specifically the Pandas and Seaborn libraries, is are used to produce models and visualizations of transformed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C25CD4-F3CF-4136-A3DC-013005D47277}" type="slidenum">
              <a:rPr lang="en-US" smtClean="0"/>
              <a:t>5</a:t>
            </a:fld>
            <a:endParaRPr lang="en-US"/>
          </a:p>
        </p:txBody>
      </p:sp>
    </p:spTree>
    <p:extLst>
      <p:ext uri="{BB962C8B-B14F-4D97-AF65-F5344CB8AC3E}">
        <p14:creationId xmlns:p14="http://schemas.microsoft.com/office/powerpoint/2010/main" val="1166619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classification models are selected.  Logistic regression is firstly used in SAS to perform stepwise variable selection with alpha levels set at 0.05.  If significant variables are left after this selection, then the null hypothesis may be rejected.</a:t>
            </a:r>
          </a:p>
          <a:p>
            <a:endParaRPr lang="en-US" dirty="0"/>
          </a:p>
          <a:p>
            <a:r>
              <a:rPr lang="en-US" dirty="0"/>
              <a:t>Decision tree classifier and random forest will then be assessed for accuracy to determine if an accurate predictive model can be established.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C25CD4-F3CF-4136-A3DC-013005D47277}" type="slidenum">
              <a:rPr lang="en-US" smtClean="0"/>
              <a:t>6</a:t>
            </a:fld>
            <a:endParaRPr lang="en-US"/>
          </a:p>
        </p:txBody>
      </p:sp>
    </p:spTree>
    <p:extLst>
      <p:ext uri="{BB962C8B-B14F-4D97-AF65-F5344CB8AC3E}">
        <p14:creationId xmlns:p14="http://schemas.microsoft.com/office/powerpoint/2010/main" val="140495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hypothesis tested is whether the variables in the dataset demonstrate a p-value less than 0.05 when passed through a logistic regression.  This is not only used to test hypotheses, but also to reduce variables.  Once significant variables are determined, their magnitude may be measured through the selected models.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C25CD4-F3CF-4136-A3DC-013005D47277}" type="slidenum">
              <a:rPr lang="en-US" smtClean="0"/>
              <a:t>7</a:t>
            </a:fld>
            <a:endParaRPr lang="en-US"/>
          </a:p>
        </p:txBody>
      </p:sp>
    </p:spTree>
    <p:extLst>
      <p:ext uri="{BB962C8B-B14F-4D97-AF65-F5344CB8AC3E}">
        <p14:creationId xmlns:p14="http://schemas.microsoft.com/office/powerpoint/2010/main" val="3567345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results demonstrate the SAS output for logistic regression targeting patient pain at a 0.05 alpha.  The model successfully reduced the variable size from 13 to 4.  Pelvic tilt and degree spondylolisthesis appear to reduce the likelihood a patient will experience pain as they increase.  In contrast, sacral slope and pelvic radius increase the likelihood to categorize pain.  The determination to categorize pain is based on values greater than 0.50.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C25CD4-F3CF-4136-A3DC-013005D47277}" type="slidenum">
              <a:rPr lang="en-US" smtClean="0"/>
              <a:t>8</a:t>
            </a:fld>
            <a:endParaRPr lang="en-US"/>
          </a:p>
        </p:txBody>
      </p:sp>
    </p:spTree>
    <p:extLst>
      <p:ext uri="{BB962C8B-B14F-4D97-AF65-F5344CB8AC3E}">
        <p14:creationId xmlns:p14="http://schemas.microsoft.com/office/powerpoint/2010/main" val="815870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and random forest perform equally at 87% accurate, where decision tree classifier predicted at 84% accuracy.  These results are taken from an 80/20 train to test split in the data.  Logistic regression and random forest correctly identify 54 of 62 observations, with 4 false positives and 4 false negatives.  Decision tree correctly classified 52, with 4 false positives and 6 false negatives.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C25CD4-F3CF-4136-A3DC-013005D47277}" type="slidenum">
              <a:rPr lang="en-US" smtClean="0"/>
              <a:t>9</a:t>
            </a:fld>
            <a:endParaRPr lang="en-US"/>
          </a:p>
        </p:txBody>
      </p:sp>
    </p:spTree>
    <p:extLst>
      <p:ext uri="{BB962C8B-B14F-4D97-AF65-F5344CB8AC3E}">
        <p14:creationId xmlns:p14="http://schemas.microsoft.com/office/powerpoint/2010/main" val="2683005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The Spine dataset is limited to testing whether spinal measurements contribute to reported pain.  While this is powerful data that is capable of producing results within the scope of this study, it does not offer the necessary holistic context to treat the large problem of LBP. </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Spinal anatomy is complex and heavily influenced by various hard and soft tissues.  As such, it is difficult to assess causality with the data.  For example, a patient may experience LBP which results in a reflexive spasm in the erector spinae musculature.  This spasm will increase various spinal measurements such as lumbar lordosis and pelvic angle.</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C25CD4-F3CF-4136-A3DC-013005D47277}" type="slidenum">
              <a:rPr lang="en-US" smtClean="0"/>
              <a:t>10</a:t>
            </a:fld>
            <a:endParaRPr lang="en-US"/>
          </a:p>
        </p:txBody>
      </p:sp>
    </p:spTree>
    <p:extLst>
      <p:ext uri="{BB962C8B-B14F-4D97-AF65-F5344CB8AC3E}">
        <p14:creationId xmlns:p14="http://schemas.microsoft.com/office/powerpoint/2010/main" val="402477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7C73A2-7E34-4D5E-8CB2-B71B71849C77}"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3086630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7C73A2-7E34-4D5E-8CB2-B71B71849C77}"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1400702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7C73A2-7E34-4D5E-8CB2-B71B71849C77}"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3682E-6312-4193-83DB-319B5916BB1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4257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7C73A2-7E34-4D5E-8CB2-B71B71849C77}"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1786722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7C73A2-7E34-4D5E-8CB2-B71B71849C77}"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3682E-6312-4193-83DB-319B5916BB1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98817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7C73A2-7E34-4D5E-8CB2-B71B71849C77}"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4253475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7C73A2-7E34-4D5E-8CB2-B71B71849C77}"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2901842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7C73A2-7E34-4D5E-8CB2-B71B71849C77}"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3207028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7C73A2-7E34-4D5E-8CB2-B71B71849C77}"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1845879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7C73A2-7E34-4D5E-8CB2-B71B71849C77}"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363639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7C73A2-7E34-4D5E-8CB2-B71B71849C77}"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3541898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7C73A2-7E34-4D5E-8CB2-B71B71849C77}"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3660493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7C73A2-7E34-4D5E-8CB2-B71B71849C77}"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252153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7C73A2-7E34-4D5E-8CB2-B71B71849C77}"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3390824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7C73A2-7E34-4D5E-8CB2-B71B71849C77}"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345025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7C73A2-7E34-4D5E-8CB2-B71B71849C77}"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83682E-6312-4193-83DB-319B5916BB1D}" type="slidenum">
              <a:rPr lang="en-US" smtClean="0"/>
              <a:t>‹#›</a:t>
            </a:fld>
            <a:endParaRPr lang="en-US"/>
          </a:p>
        </p:txBody>
      </p:sp>
    </p:spTree>
    <p:extLst>
      <p:ext uri="{BB962C8B-B14F-4D97-AF65-F5344CB8AC3E}">
        <p14:creationId xmlns:p14="http://schemas.microsoft.com/office/powerpoint/2010/main" val="175286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87C73A2-7E34-4D5E-8CB2-B71B71849C77}" type="datetimeFigureOut">
              <a:rPr lang="en-US" smtClean="0"/>
              <a:t>5/8/2023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983682E-6312-4193-83DB-319B5916BB1D}" type="slidenum">
              <a:rPr lang="en-US" smtClean="0"/>
              <a:t>‹#›</a:t>
            </a:fld>
            <a:endParaRPr lang="en-US"/>
          </a:p>
        </p:txBody>
      </p:sp>
    </p:spTree>
    <p:extLst>
      <p:ext uri="{BB962C8B-B14F-4D97-AF65-F5344CB8AC3E}">
        <p14:creationId xmlns:p14="http://schemas.microsoft.com/office/powerpoint/2010/main" val="41001371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6146-33B1-0531-CBB7-78FE08BF615E}"/>
              </a:ext>
            </a:extLst>
          </p:cNvPr>
          <p:cNvSpPr>
            <a:spLocks noGrp="1"/>
          </p:cNvSpPr>
          <p:nvPr>
            <p:ph type="ctrTitle"/>
          </p:nvPr>
        </p:nvSpPr>
        <p:spPr>
          <a:xfrm>
            <a:off x="1899265" y="2404531"/>
            <a:ext cx="7766936" cy="1646302"/>
          </a:xfrm>
        </p:spPr>
        <p:txBody>
          <a:bodyPr/>
          <a:lstStyle/>
          <a:p>
            <a:r>
              <a:rPr lang="en-US" dirty="0"/>
              <a:t>Low Back Pain:</a:t>
            </a:r>
            <a:br>
              <a:rPr lang="en-US" dirty="0"/>
            </a:br>
            <a:r>
              <a:rPr lang="en-US" dirty="0"/>
              <a:t>The Silent Epidemic</a:t>
            </a:r>
          </a:p>
        </p:txBody>
      </p:sp>
      <p:sp>
        <p:nvSpPr>
          <p:cNvPr id="3" name="Subtitle 2">
            <a:extLst>
              <a:ext uri="{FF2B5EF4-FFF2-40B4-BE49-F238E27FC236}">
                <a16:creationId xmlns:a16="http://schemas.microsoft.com/office/drawing/2014/main" id="{195AB1EF-CAD8-7F6C-2136-9F9551D200B7}"/>
              </a:ext>
            </a:extLst>
          </p:cNvPr>
          <p:cNvSpPr>
            <a:spLocks noGrp="1"/>
          </p:cNvSpPr>
          <p:nvPr>
            <p:ph type="subTitle" idx="1"/>
          </p:nvPr>
        </p:nvSpPr>
        <p:spPr>
          <a:xfrm>
            <a:off x="1114868" y="4050833"/>
            <a:ext cx="8551333" cy="2085562"/>
          </a:xfrm>
        </p:spPr>
        <p:txBody>
          <a:bodyPr>
            <a:normAutofit fontScale="92500" lnSpcReduction="20000"/>
          </a:bodyPr>
          <a:lstStyle/>
          <a:p>
            <a:endParaRPr lang="en-US" dirty="0"/>
          </a:p>
          <a:p>
            <a:r>
              <a:rPr lang="en-US" dirty="0"/>
              <a:t>John Kolich, 325526</a:t>
            </a:r>
          </a:p>
          <a:p>
            <a:r>
              <a:rPr lang="en-US" dirty="0"/>
              <a:t>Colorado State University Global</a:t>
            </a:r>
          </a:p>
          <a:p>
            <a:r>
              <a:rPr lang="en-US" dirty="0"/>
              <a:t>MIS581: Capstone - Business Intelligence and Data Analytics</a:t>
            </a:r>
          </a:p>
          <a:p>
            <a:r>
              <a:rPr lang="en-US" dirty="0"/>
              <a:t>Dr. Steve Chung</a:t>
            </a:r>
          </a:p>
          <a:p>
            <a:r>
              <a:rPr lang="en-US" dirty="0"/>
              <a:t>May 14, 2023</a:t>
            </a:r>
          </a:p>
          <a:p>
            <a:endParaRPr lang="en-US" dirty="0"/>
          </a:p>
        </p:txBody>
      </p:sp>
      <p:pic>
        <p:nvPicPr>
          <p:cNvPr id="4" name="Audio 3">
            <a:hlinkClick r:id="" action="ppaction://media"/>
            <a:extLst>
              <a:ext uri="{FF2B5EF4-FFF2-40B4-BE49-F238E27FC236}">
                <a16:creationId xmlns:a16="http://schemas.microsoft.com/office/drawing/2014/main" id="{BD26F3CF-B980-3445-83A3-95D71A2E63F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85576840"/>
      </p:ext>
    </p:extLst>
  </p:cSld>
  <p:clrMapOvr>
    <a:masterClrMapping/>
  </p:clrMapOvr>
  <mc:AlternateContent xmlns:mc="http://schemas.openxmlformats.org/markup-compatibility/2006">
    <mc:Choice xmlns:p14="http://schemas.microsoft.com/office/powerpoint/2010/main" Requires="p14">
      <p:transition spd="slow" p14:dur="2000" advTm="20868"/>
    </mc:Choice>
    <mc:Fallback>
      <p:transition spd="slow" advTm="20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E760-AA34-F668-89F5-2FBFAE246C5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2AC43BDD-46E7-9920-C65D-7498CDFE7402}"/>
              </a:ext>
            </a:extLst>
          </p:cNvPr>
          <p:cNvSpPr>
            <a:spLocks noGrp="1"/>
          </p:cNvSpPr>
          <p:nvPr>
            <p:ph idx="1"/>
          </p:nvPr>
        </p:nvSpPr>
        <p:spPr>
          <a:xfrm>
            <a:off x="838200" y="1825625"/>
            <a:ext cx="6391759" cy="4351338"/>
          </a:xfrm>
        </p:spPr>
        <p:txBody>
          <a:bodyPr>
            <a:normAutofit/>
          </a:bodyPr>
          <a:lstStyle/>
          <a:p>
            <a:r>
              <a:rPr lang="en-US" dirty="0"/>
              <a:t>Does not provide holistic view</a:t>
            </a:r>
          </a:p>
          <a:p>
            <a:pPr lvl="1"/>
            <a:r>
              <a:rPr lang="en-US" dirty="0"/>
              <a:t>Only one piece of a large puzzle</a:t>
            </a:r>
          </a:p>
          <a:p>
            <a:endParaRPr lang="en-US" dirty="0"/>
          </a:p>
          <a:p>
            <a:r>
              <a:rPr lang="en-US" dirty="0"/>
              <a:t>Spinal measurements may be altered by pain</a:t>
            </a:r>
          </a:p>
          <a:p>
            <a:pPr lvl="1"/>
            <a:r>
              <a:rPr lang="en-US" dirty="0"/>
              <a:t>Not causative</a:t>
            </a:r>
          </a:p>
          <a:p>
            <a:pPr lvl="1"/>
            <a:endParaRPr lang="en-US" dirty="0"/>
          </a:p>
          <a:p>
            <a:endParaRPr lang="en-US" dirty="0"/>
          </a:p>
          <a:p>
            <a:endParaRPr lang="en-US" dirty="0"/>
          </a:p>
          <a:p>
            <a:pPr lvl="1"/>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978BE42C-E5C4-5D6A-4979-A54CD5282EE8}"/>
              </a:ext>
            </a:extLst>
          </p:cNvPr>
          <p:cNvSpPr txBox="1"/>
          <p:nvPr/>
        </p:nvSpPr>
        <p:spPr>
          <a:xfrm>
            <a:off x="7942292" y="4927601"/>
            <a:ext cx="4086387" cy="1200329"/>
          </a:xfrm>
          <a:prstGeom prst="rect">
            <a:avLst/>
          </a:prstGeom>
          <a:noFill/>
        </p:spPr>
        <p:txBody>
          <a:bodyPr wrap="square" rtlCol="0">
            <a:spAutoFit/>
          </a:bodyPr>
          <a:lstStyle/>
          <a:p>
            <a:r>
              <a:rPr lang="en-US" dirty="0"/>
              <a:t>Note: From </a:t>
            </a:r>
            <a:r>
              <a:rPr lang="en-US" dirty="0" err="1"/>
              <a:t>Sportsmedreview</a:t>
            </a:r>
            <a:r>
              <a:rPr lang="en-US" dirty="0"/>
              <a:t>, 2023 (https://www.sportsmedreview.com/blog/a-review-on-reading-lumbar-x-rays/)</a:t>
            </a:r>
          </a:p>
        </p:txBody>
      </p:sp>
      <p:pic>
        <p:nvPicPr>
          <p:cNvPr id="15" name="Picture 14">
            <a:extLst>
              <a:ext uri="{FF2B5EF4-FFF2-40B4-BE49-F238E27FC236}">
                <a16:creationId xmlns:a16="http://schemas.microsoft.com/office/drawing/2014/main" id="{C523ED60-687D-720D-6F8A-54228660F6C1}"/>
              </a:ext>
            </a:extLst>
          </p:cNvPr>
          <p:cNvPicPr>
            <a:picLocks noChangeAspect="1"/>
          </p:cNvPicPr>
          <p:nvPr/>
        </p:nvPicPr>
        <p:blipFill>
          <a:blip r:embed="rId5"/>
          <a:stretch>
            <a:fillRect/>
          </a:stretch>
        </p:blipFill>
        <p:spPr>
          <a:xfrm>
            <a:off x="7942292" y="234672"/>
            <a:ext cx="3572374" cy="4572638"/>
          </a:xfrm>
          <a:prstGeom prst="rect">
            <a:avLst/>
          </a:prstGeom>
        </p:spPr>
      </p:pic>
      <p:pic>
        <p:nvPicPr>
          <p:cNvPr id="4" name="Audio 3">
            <a:hlinkClick r:id="" action="ppaction://media"/>
            <a:extLst>
              <a:ext uri="{FF2B5EF4-FFF2-40B4-BE49-F238E27FC236}">
                <a16:creationId xmlns:a16="http://schemas.microsoft.com/office/drawing/2014/main" id="{BCC18A25-340D-7308-EE8C-AB4EAE32953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67278762"/>
      </p:ext>
    </p:extLst>
  </p:cSld>
  <p:clrMapOvr>
    <a:masterClrMapping/>
  </p:clrMapOvr>
  <mc:AlternateContent xmlns:mc="http://schemas.openxmlformats.org/markup-compatibility/2006">
    <mc:Choice xmlns:p14="http://schemas.microsoft.com/office/powerpoint/2010/main" Requires="p14">
      <p:transition spd="slow" p14:dur="2000" advTm="59957"/>
    </mc:Choice>
    <mc:Fallback>
      <p:transition spd="slow" advTm="59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E760-AA34-F668-89F5-2FBFAE246C5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AC43BDD-46E7-9920-C65D-7498CDFE7402}"/>
              </a:ext>
            </a:extLst>
          </p:cNvPr>
          <p:cNvSpPr>
            <a:spLocks noGrp="1"/>
          </p:cNvSpPr>
          <p:nvPr>
            <p:ph idx="1"/>
          </p:nvPr>
        </p:nvSpPr>
        <p:spPr/>
        <p:txBody>
          <a:bodyPr/>
          <a:lstStyle/>
          <a:p>
            <a:r>
              <a:rPr lang="en-US" dirty="0"/>
              <a:t>Some spinal measurements appear to have predictive value on patient experienced LBP</a:t>
            </a:r>
          </a:p>
          <a:p>
            <a:endParaRPr lang="en-US" dirty="0"/>
          </a:p>
          <a:p>
            <a:r>
              <a:rPr lang="en-US" dirty="0"/>
              <a:t>Research should be directed at conservative care that addresses correcting target </a:t>
            </a:r>
          </a:p>
          <a:p>
            <a:endParaRPr lang="en-US" dirty="0"/>
          </a:p>
          <a:p>
            <a:r>
              <a:rPr lang="en-US" dirty="0"/>
              <a:t>Address standard of care towards conservative treatment</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7E31A95D-63F6-9A71-1745-BF3F4B30BE2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59452336"/>
      </p:ext>
    </p:extLst>
  </p:cSld>
  <p:clrMapOvr>
    <a:masterClrMapping/>
  </p:clrMapOvr>
  <mc:AlternateContent xmlns:mc="http://schemas.openxmlformats.org/markup-compatibility/2006">
    <mc:Choice xmlns:p14="http://schemas.microsoft.com/office/powerpoint/2010/main" Requires="p14">
      <p:transition spd="slow" p14:dur="2000" advTm="45079"/>
    </mc:Choice>
    <mc:Fallback>
      <p:transition spd="slow" advTm="45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E760-AA34-F668-89F5-2FBFAE246C5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AC43BDD-46E7-9920-C65D-7498CDFE7402}"/>
              </a:ext>
            </a:extLst>
          </p:cNvPr>
          <p:cNvSpPr>
            <a:spLocks noGrp="1"/>
          </p:cNvSpPr>
          <p:nvPr>
            <p:ph idx="1"/>
          </p:nvPr>
        </p:nvSpPr>
        <p:spPr>
          <a:xfrm>
            <a:off x="677334" y="2160590"/>
            <a:ext cx="8596668" cy="3909704"/>
          </a:xfrm>
        </p:spPr>
        <p:txBody>
          <a:bodyPr>
            <a:normAutofit fontScale="92500"/>
          </a:bodyPr>
          <a:lstStyle/>
          <a:p>
            <a:r>
              <a:rPr lang="en-US" sz="1600" dirty="0"/>
              <a:t>Brekke, A. F., Overgaard, S., </a:t>
            </a:r>
            <a:r>
              <a:rPr lang="en-US" sz="1600" dirty="0" err="1"/>
              <a:t>Hróbjartsson</a:t>
            </a:r>
            <a:r>
              <a:rPr lang="en-US" sz="1600" dirty="0"/>
              <a:t>, A., &amp; </a:t>
            </a:r>
            <a:r>
              <a:rPr lang="en-US" sz="1600" dirty="0" err="1"/>
              <a:t>Holsgaard</a:t>
            </a:r>
            <a:r>
              <a:rPr lang="en-US" sz="1600" dirty="0"/>
              <a:t>-Larsen, A. (2020). Non-surgical interventions for excessive anterior pelvic tilt in symptomatic and non-symptomatic adults: a systematic review. EFORT Open Reviews, 5(1), 37–45. https://doi.org/10.1302/2058-5241.5.190017</a:t>
            </a:r>
          </a:p>
          <a:p>
            <a:r>
              <a:rPr lang="en-US" sz="1600" dirty="0"/>
              <a:t>Hall, A. M., Aubrey-</a:t>
            </a:r>
            <a:r>
              <a:rPr lang="en-US" sz="1600" dirty="0" err="1"/>
              <a:t>Bassler</a:t>
            </a:r>
            <a:r>
              <a:rPr lang="en-US" sz="1600" dirty="0"/>
              <a:t>, K., Thorne, B., &amp; Maher, C. G. (2021). Do not routinely offer imaging for uncomplicated low back pain. BMJ, n291. https://doi.org/10.1136/bmj.n291</a:t>
            </a:r>
          </a:p>
          <a:p>
            <a:r>
              <a:rPr lang="en-US" sz="1600" dirty="0"/>
              <a:t>Mannion, A. F., </a:t>
            </a:r>
            <a:r>
              <a:rPr lang="en-US" sz="1600" dirty="0" err="1"/>
              <a:t>Denzler</a:t>
            </a:r>
            <a:r>
              <a:rPr lang="en-US" sz="1600" dirty="0"/>
              <a:t>, R., Dvorak, J., &amp; </a:t>
            </a:r>
            <a:r>
              <a:rPr lang="en-US" sz="1600" dirty="0" err="1"/>
              <a:t>Grob</a:t>
            </a:r>
            <a:r>
              <a:rPr lang="en-US" sz="1600" dirty="0"/>
              <a:t>, D. (2010). Five-year outcome of surgical decompression of the lumbar spine without fusion. European Spine Journal, 19(11), 1883–1891. https://doi.org/10.1007/s00586-010-1535-2</a:t>
            </a:r>
          </a:p>
          <a:p>
            <a:r>
              <a:rPr lang="en-US" sz="1600" dirty="0" err="1"/>
              <a:t>Poslusny</a:t>
            </a:r>
            <a:r>
              <a:rPr lang="en-US" sz="1600" dirty="0"/>
              <a:t>, C. (2021, September 29). How much should your spinal surgery cost? New Choice Health Blog. Retrieved April 2, 2023, from https://www.newchoicehealth.com/spinal-surgery/cost</a:t>
            </a:r>
          </a:p>
          <a:p>
            <a:r>
              <a:rPr lang="en-US" sz="1600" dirty="0" err="1"/>
              <a:t>Rainville</a:t>
            </a:r>
            <a:r>
              <a:rPr lang="en-US" sz="1600" dirty="0"/>
              <a:t>, J., Nguyen, R., &amp; Suri, P. (2009). Effective Conservative Treatment for Chronic Low Back Pain. Seminars in Spine Surgery. https://doi.org/10.1053/j.semss.2009.08.009</a:t>
            </a:r>
          </a:p>
          <a:p>
            <a:endParaRPr lang="en-US" sz="1600" dirty="0"/>
          </a:p>
        </p:txBody>
      </p:sp>
      <p:pic>
        <p:nvPicPr>
          <p:cNvPr id="4" name="Audio 3">
            <a:hlinkClick r:id="" action="ppaction://media"/>
            <a:extLst>
              <a:ext uri="{FF2B5EF4-FFF2-40B4-BE49-F238E27FC236}">
                <a16:creationId xmlns:a16="http://schemas.microsoft.com/office/drawing/2014/main" id="{913049D1-6168-1757-DA2B-5DEEEF362BD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77206230"/>
      </p:ext>
    </p:extLst>
  </p:cSld>
  <p:clrMapOvr>
    <a:masterClrMapping/>
  </p:clrMapOvr>
  <mc:AlternateContent xmlns:mc="http://schemas.openxmlformats.org/markup-compatibility/2006">
    <mc:Choice xmlns:p14="http://schemas.microsoft.com/office/powerpoint/2010/main" Requires="p14">
      <p:transition spd="slow" p14:dur="2000" advTm="11619"/>
    </mc:Choice>
    <mc:Fallback>
      <p:transition spd="slow" advTm="11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469" x="184150" y="1435100"/>
          <p14:tracePt t="3485" x="323850" y="1511300"/>
          <p14:tracePt t="3502" x="419100" y="1587500"/>
          <p14:tracePt t="3519" x="463550" y="1676400"/>
          <p14:tracePt t="3536" x="469900" y="1695450"/>
          <p14:tracePt t="3552" x="469900" y="1701800"/>
          <p14:tracePt t="3790" x="431800" y="1682750"/>
          <p14:tracePt t="3796" x="425450" y="1682750"/>
          <p14:tracePt t="3849" x="425450" y="1676400"/>
          <p14:tracePt t="4052" x="450850" y="1676400"/>
          <p14:tracePt t="4922" x="463550" y="1612900"/>
          <p14:tracePt t="4935" x="463550" y="1606550"/>
          <p14:tracePt t="4952" x="469900" y="1574800"/>
          <p14:tracePt t="4969" x="476250" y="1568450"/>
          <p14:tracePt t="4986" x="476250" y="1562100"/>
          <p14:tracePt t="5002" x="476250" y="1555750"/>
          <p14:tracePt t="5109" x="450850" y="1479550"/>
          <p14:tracePt t="5116" x="444500" y="1466850"/>
          <p14:tracePt t="5124" x="438150" y="1466850"/>
          <p14:tracePt t="5136" x="431800" y="1447800"/>
          <p14:tracePt t="5152" x="419100" y="1435100"/>
          <p14:tracePt t="5169" x="412750" y="1409700"/>
          <p14:tracePt t="5185" x="406400" y="1390650"/>
          <p14:tracePt t="5202" x="406400" y="1365250"/>
          <p14:tracePt t="5219" x="406400" y="1333500"/>
          <p14:tracePt t="5236" x="406400" y="1270000"/>
          <p14:tracePt t="5252" x="406400" y="1219200"/>
          <p14:tracePt t="5269" x="406400" y="1174750"/>
          <p14:tracePt t="5286" x="406400" y="1143000"/>
          <p14:tracePt t="5303" x="406400" y="1130300"/>
          <p14:tracePt t="5319" x="406400" y="1123950"/>
          <p14:tracePt t="5356" x="400050" y="1123950"/>
          <p14:tracePt t="5439" x="355600" y="1104900"/>
          <p14:tracePt t="5452" x="336550" y="1092200"/>
          <p14:tracePt t="5469" x="292100" y="1079500"/>
          <p14:tracePt t="5485" x="285750" y="1073150"/>
          <p14:tracePt t="5754" x="38100" y="10287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E760-AA34-F668-89F5-2FBFAE246C5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2AC43BDD-46E7-9920-C65D-7498CDFE7402}"/>
              </a:ext>
            </a:extLst>
          </p:cNvPr>
          <p:cNvSpPr>
            <a:spLocks noGrp="1"/>
          </p:cNvSpPr>
          <p:nvPr>
            <p:ph idx="1"/>
          </p:nvPr>
        </p:nvSpPr>
        <p:spPr>
          <a:xfrm>
            <a:off x="838200" y="1825625"/>
            <a:ext cx="6391759" cy="4351338"/>
          </a:xfrm>
        </p:spPr>
        <p:txBody>
          <a:bodyPr/>
          <a:lstStyle/>
          <a:p>
            <a:r>
              <a:rPr lang="en-US" dirty="0"/>
              <a:t>Reasons to Study Low Back Pain (LBP)</a:t>
            </a:r>
          </a:p>
          <a:p>
            <a:endParaRPr lang="en-US" dirty="0"/>
          </a:p>
          <a:p>
            <a:pPr lvl="1"/>
            <a:r>
              <a:rPr lang="en-US" dirty="0"/>
              <a:t>Nearly ubiquitous</a:t>
            </a:r>
          </a:p>
          <a:p>
            <a:endParaRPr lang="en-US" dirty="0"/>
          </a:p>
          <a:p>
            <a:pPr lvl="1"/>
            <a:r>
              <a:rPr lang="en-US" dirty="0"/>
              <a:t>Expensive</a:t>
            </a:r>
          </a:p>
          <a:p>
            <a:endParaRPr lang="en-US" dirty="0"/>
          </a:p>
          <a:p>
            <a:pPr lvl="1"/>
            <a:r>
              <a:rPr lang="en-US" dirty="0"/>
              <a:t>Dangerous, maybe</a:t>
            </a:r>
          </a:p>
          <a:p>
            <a:pPr lvl="1"/>
            <a:endParaRPr lang="en-US" dirty="0"/>
          </a:p>
          <a:p>
            <a:pPr lvl="1"/>
            <a:r>
              <a:rPr lang="en-US" dirty="0"/>
              <a:t>Multi-causal, multi-disciplined</a:t>
            </a:r>
          </a:p>
          <a:p>
            <a:pPr lvl="1"/>
            <a:endParaRPr lang="en-US" dirty="0"/>
          </a:p>
        </p:txBody>
      </p:sp>
      <p:sp>
        <p:nvSpPr>
          <p:cNvPr id="7" name="TextBox 6">
            <a:extLst>
              <a:ext uri="{FF2B5EF4-FFF2-40B4-BE49-F238E27FC236}">
                <a16:creationId xmlns:a16="http://schemas.microsoft.com/office/drawing/2014/main" id="{978BE42C-E5C4-5D6A-4979-A54CD5282EE8}"/>
              </a:ext>
            </a:extLst>
          </p:cNvPr>
          <p:cNvSpPr txBox="1"/>
          <p:nvPr/>
        </p:nvSpPr>
        <p:spPr>
          <a:xfrm>
            <a:off x="7521844" y="3951419"/>
            <a:ext cx="4086387" cy="1200329"/>
          </a:xfrm>
          <a:prstGeom prst="rect">
            <a:avLst/>
          </a:prstGeom>
          <a:noFill/>
        </p:spPr>
        <p:txBody>
          <a:bodyPr wrap="square" rtlCol="0">
            <a:spAutoFit/>
          </a:bodyPr>
          <a:lstStyle/>
          <a:p>
            <a:r>
              <a:rPr lang="en-US" dirty="0"/>
              <a:t>Note: From WebMD, 2023 (https://www.webmd.com/back-pain/ss/slideshow-low-back-pain-overview)</a:t>
            </a:r>
          </a:p>
        </p:txBody>
      </p:sp>
      <p:pic>
        <p:nvPicPr>
          <p:cNvPr id="6" name="Picture 5">
            <a:extLst>
              <a:ext uri="{FF2B5EF4-FFF2-40B4-BE49-F238E27FC236}">
                <a16:creationId xmlns:a16="http://schemas.microsoft.com/office/drawing/2014/main" id="{A07717DA-6454-B47A-80B7-69E92FD89A80}"/>
              </a:ext>
            </a:extLst>
          </p:cNvPr>
          <p:cNvPicPr>
            <a:picLocks noChangeAspect="1"/>
          </p:cNvPicPr>
          <p:nvPr/>
        </p:nvPicPr>
        <p:blipFill>
          <a:blip r:embed="rId5"/>
          <a:stretch>
            <a:fillRect/>
          </a:stretch>
        </p:blipFill>
        <p:spPr>
          <a:xfrm>
            <a:off x="7589534" y="1106382"/>
            <a:ext cx="4136986" cy="2845037"/>
          </a:xfrm>
          <a:prstGeom prst="rect">
            <a:avLst/>
          </a:prstGeom>
        </p:spPr>
      </p:pic>
      <p:pic>
        <p:nvPicPr>
          <p:cNvPr id="4" name="Audio 3">
            <a:hlinkClick r:id="" action="ppaction://media"/>
            <a:extLst>
              <a:ext uri="{FF2B5EF4-FFF2-40B4-BE49-F238E27FC236}">
                <a16:creationId xmlns:a16="http://schemas.microsoft.com/office/drawing/2014/main" id="{4A04079C-CC1E-DF23-9484-C5FF98EECCC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97403871"/>
      </p:ext>
    </p:extLst>
  </p:cSld>
  <p:clrMapOvr>
    <a:masterClrMapping/>
  </p:clrMapOvr>
  <mc:AlternateContent xmlns:mc="http://schemas.openxmlformats.org/markup-compatibility/2006">
    <mc:Choice xmlns:p14="http://schemas.microsoft.com/office/powerpoint/2010/main" Requires="p14">
      <p:transition spd="slow" p14:dur="2000" advTm="145761"/>
    </mc:Choice>
    <mc:Fallback>
      <p:transition spd="slow" advTm="145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5" x="5089525" y="1622425"/>
          <p14:tracePt t="123" x="5318125" y="1581150"/>
          <p14:tracePt t="124" x="5343525" y="1571625"/>
          <p14:tracePt t="131" x="5472113" y="1512888"/>
          <p14:tracePt t="138" x="5538788" y="1470025"/>
          <p14:tracePt t="146" x="5616575" y="1401763"/>
          <p14:tracePt t="153" x="5708650" y="1350963"/>
          <p14:tracePt t="161" x="5811838" y="1292225"/>
          <p14:tracePt t="168" x="5930900" y="1241425"/>
          <p14:tracePt t="175" x="6007100" y="1189038"/>
          <p14:tracePt t="183" x="6091238" y="1104900"/>
          <p14:tracePt t="190" x="6167438" y="1036638"/>
          <p14:tracePt t="198" x="6245225" y="985838"/>
          <p14:tracePt t="205" x="6338888" y="925513"/>
          <p14:tracePt t="213" x="6430963" y="858838"/>
          <p14:tracePt t="221" x="6534150" y="798513"/>
          <p14:tracePt t="228" x="6653213" y="739775"/>
          <p14:tracePt t="235" x="6770688" y="671513"/>
          <p14:tracePt t="243" x="6873875" y="611188"/>
          <p14:tracePt t="251" x="6942138" y="569913"/>
          <p14:tracePt t="258" x="7000875" y="527050"/>
          <p14:tracePt t="1942" x="8224838" y="280988"/>
          <p14:tracePt t="1946" x="8224838" y="263525"/>
          <p14:tracePt t="1953" x="8232775" y="230188"/>
          <p14:tracePt t="1961" x="8232775" y="195263"/>
          <p14:tracePt t="1968" x="8232775" y="169863"/>
          <p14:tracePt t="1975" x="8232775" y="144463"/>
          <p14:tracePt t="1983" x="8232775" y="127000"/>
          <p14:tracePt t="1990" x="8232775" y="111125"/>
          <p14:tracePt t="1998" x="8232775" y="93663"/>
          <p14:tracePt t="2005" x="8232775" y="85725"/>
          <p14:tracePt t="2013" x="8232775" y="76200"/>
          <p14:tracePt t="2028" x="8232775" y="68263"/>
          <p14:tracePt t="2044" x="8232775" y="58738"/>
          <p14:tracePt t="2073" x="8232775" y="50800"/>
          <p14:tracePt t="2406" x="8232775" y="42863"/>
          <p14:tracePt t="2410" x="8224838" y="33338"/>
          <p14:tracePt t="143510" x="798513" y="58738"/>
          <p14:tracePt t="143518" x="849313" y="93663"/>
          <p14:tracePt t="143525" x="874713" y="144463"/>
          <p14:tracePt t="143858" x="790575" y="119063"/>
          <p14:tracePt t="143863" x="755650" y="101600"/>
          <p14:tracePt t="143871" x="722313" y="93663"/>
          <p14:tracePt t="143878" x="714375" y="93663"/>
          <p14:tracePt t="143901" x="714375" y="85725"/>
          <p14:tracePt t="143908" x="671513" y="76200"/>
          <p14:tracePt t="143916" x="636588" y="58738"/>
          <p14:tracePt t="143923" x="577850" y="42863"/>
          <p14:tracePt t="143931" x="509588" y="793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E760-AA34-F668-89F5-2FBFAE246C59}"/>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2AC43BDD-46E7-9920-C65D-7498CDFE7402}"/>
              </a:ext>
            </a:extLst>
          </p:cNvPr>
          <p:cNvSpPr>
            <a:spLocks noGrp="1"/>
          </p:cNvSpPr>
          <p:nvPr>
            <p:ph idx="1"/>
          </p:nvPr>
        </p:nvSpPr>
        <p:spPr>
          <a:xfrm>
            <a:off x="838200" y="1825625"/>
            <a:ext cx="6391759" cy="4351338"/>
          </a:xfrm>
        </p:spPr>
        <p:txBody>
          <a:bodyPr>
            <a:normAutofit lnSpcReduction="10000"/>
          </a:bodyPr>
          <a:lstStyle/>
          <a:p>
            <a:r>
              <a:rPr lang="en-US" dirty="0"/>
              <a:t>Medical Imaging</a:t>
            </a:r>
          </a:p>
          <a:p>
            <a:endParaRPr lang="en-US" dirty="0"/>
          </a:p>
          <a:p>
            <a:pPr lvl="1"/>
            <a:r>
              <a:rPr lang="en-US" dirty="0"/>
              <a:t>Over 90% of LBP has no obvious cause</a:t>
            </a:r>
          </a:p>
          <a:p>
            <a:endParaRPr lang="en-US" dirty="0"/>
          </a:p>
          <a:p>
            <a:pPr lvl="1"/>
            <a:r>
              <a:rPr lang="en-US" dirty="0"/>
              <a:t>Incidental findings result in poorer patient outcomes</a:t>
            </a:r>
          </a:p>
          <a:p>
            <a:endParaRPr lang="en-US" dirty="0"/>
          </a:p>
          <a:p>
            <a:r>
              <a:rPr lang="en-US" dirty="0"/>
              <a:t>Risk to Patient</a:t>
            </a:r>
          </a:p>
          <a:p>
            <a:pPr lvl="1"/>
            <a:endParaRPr lang="en-US" dirty="0"/>
          </a:p>
          <a:p>
            <a:pPr lvl="1"/>
            <a:r>
              <a:rPr lang="en-US" dirty="0"/>
              <a:t>79% of five-year surgical outcomes are “good”</a:t>
            </a:r>
          </a:p>
          <a:p>
            <a:pPr lvl="2"/>
            <a:r>
              <a:rPr lang="en-US" dirty="0"/>
              <a:t>24% require re-operation</a:t>
            </a:r>
          </a:p>
          <a:p>
            <a:pPr lvl="2"/>
            <a:endParaRPr lang="en-US" dirty="0"/>
          </a:p>
          <a:p>
            <a:pPr lvl="1"/>
            <a:r>
              <a:rPr lang="en-US" dirty="0"/>
              <a:t>Multi-practitioner solutions are effective, but unavailable</a:t>
            </a:r>
          </a:p>
          <a:p>
            <a:pPr lvl="1"/>
            <a:endParaRPr lang="en-US" dirty="0"/>
          </a:p>
          <a:p>
            <a:pPr lvl="1"/>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978BE42C-E5C4-5D6A-4979-A54CD5282EE8}"/>
              </a:ext>
            </a:extLst>
          </p:cNvPr>
          <p:cNvSpPr txBox="1"/>
          <p:nvPr/>
        </p:nvSpPr>
        <p:spPr>
          <a:xfrm>
            <a:off x="7766024" y="4337009"/>
            <a:ext cx="4086387" cy="1477328"/>
          </a:xfrm>
          <a:prstGeom prst="rect">
            <a:avLst/>
          </a:prstGeom>
          <a:noFill/>
        </p:spPr>
        <p:txBody>
          <a:bodyPr wrap="square" rtlCol="0">
            <a:spAutoFit/>
          </a:bodyPr>
          <a:lstStyle/>
          <a:p>
            <a:r>
              <a:rPr lang="en-US" dirty="0"/>
              <a:t>Note: From </a:t>
            </a:r>
            <a:r>
              <a:rPr lang="en-US" dirty="0" err="1"/>
              <a:t>HealthCentral</a:t>
            </a:r>
            <a:r>
              <a:rPr lang="en-US" dirty="0"/>
              <a:t>, 2023 (https://www.healthcentral.com/condition/back-pain/low-back-pain/do-really-need-ray-or-mri-lower-back-pain)</a:t>
            </a:r>
          </a:p>
        </p:txBody>
      </p:sp>
      <p:pic>
        <p:nvPicPr>
          <p:cNvPr id="11" name="Picture 10">
            <a:extLst>
              <a:ext uri="{FF2B5EF4-FFF2-40B4-BE49-F238E27FC236}">
                <a16:creationId xmlns:a16="http://schemas.microsoft.com/office/drawing/2014/main" id="{5D6C8956-0296-FE85-BCE9-83D6FEB66947}"/>
              </a:ext>
            </a:extLst>
          </p:cNvPr>
          <p:cNvPicPr>
            <a:picLocks noChangeAspect="1"/>
          </p:cNvPicPr>
          <p:nvPr/>
        </p:nvPicPr>
        <p:blipFill>
          <a:blip r:embed="rId5"/>
          <a:stretch>
            <a:fillRect/>
          </a:stretch>
        </p:blipFill>
        <p:spPr>
          <a:xfrm>
            <a:off x="7766024" y="851063"/>
            <a:ext cx="4240973" cy="3339856"/>
          </a:xfrm>
          <a:prstGeom prst="rect">
            <a:avLst/>
          </a:prstGeom>
        </p:spPr>
      </p:pic>
      <p:pic>
        <p:nvPicPr>
          <p:cNvPr id="4" name="Audio 3">
            <a:hlinkClick r:id="" action="ppaction://media"/>
            <a:extLst>
              <a:ext uri="{FF2B5EF4-FFF2-40B4-BE49-F238E27FC236}">
                <a16:creationId xmlns:a16="http://schemas.microsoft.com/office/drawing/2014/main" id="{CBF89B12-88EF-E974-42FD-197FD0D1412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7860561"/>
      </p:ext>
    </p:extLst>
  </p:cSld>
  <p:clrMapOvr>
    <a:masterClrMapping/>
  </p:clrMapOvr>
  <mc:AlternateContent xmlns:mc="http://schemas.openxmlformats.org/markup-compatibility/2006">
    <mc:Choice xmlns:p14="http://schemas.microsoft.com/office/powerpoint/2010/main" Requires="p14">
      <p:transition spd="slow" p14:dur="2000" advTm="119732"/>
    </mc:Choice>
    <mc:Fallback>
      <p:transition spd="slow" advTm="119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E760-AA34-F668-89F5-2FBFAE246C59}"/>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2AC43BDD-46E7-9920-C65D-7498CDFE7402}"/>
              </a:ext>
            </a:extLst>
          </p:cNvPr>
          <p:cNvSpPr>
            <a:spLocks noGrp="1"/>
          </p:cNvSpPr>
          <p:nvPr>
            <p:ph idx="1"/>
          </p:nvPr>
        </p:nvSpPr>
        <p:spPr>
          <a:xfrm>
            <a:off x="838200" y="1825625"/>
            <a:ext cx="6391759" cy="4351338"/>
          </a:xfrm>
        </p:spPr>
        <p:txBody>
          <a:bodyPr>
            <a:normAutofit/>
          </a:bodyPr>
          <a:lstStyle/>
          <a:p>
            <a:r>
              <a:rPr lang="en-US" dirty="0"/>
              <a:t>Dataset</a:t>
            </a:r>
          </a:p>
          <a:p>
            <a:endParaRPr lang="en-US" dirty="0"/>
          </a:p>
          <a:p>
            <a:pPr lvl="1"/>
            <a:r>
              <a:rPr lang="en-US" dirty="0"/>
              <a:t>310 observations</a:t>
            </a:r>
          </a:p>
          <a:p>
            <a:pPr lvl="1"/>
            <a:endParaRPr lang="en-US" dirty="0"/>
          </a:p>
          <a:p>
            <a:pPr lvl="1"/>
            <a:r>
              <a:rPr lang="en-US" dirty="0"/>
              <a:t>13 spinal measurement attributes</a:t>
            </a:r>
          </a:p>
          <a:p>
            <a:pPr lvl="1"/>
            <a:endParaRPr lang="en-US" dirty="0"/>
          </a:p>
          <a:p>
            <a:pPr lvl="1"/>
            <a:r>
              <a:rPr lang="en-US" dirty="0"/>
              <a:t>1 target classification variable</a:t>
            </a:r>
          </a:p>
          <a:p>
            <a:pPr lvl="2"/>
            <a:r>
              <a:rPr lang="en-US" dirty="0"/>
              <a:t>Patient in pain, or not in pain</a:t>
            </a:r>
          </a:p>
          <a:p>
            <a:endParaRPr lang="en-US" dirty="0"/>
          </a:p>
          <a:p>
            <a:endParaRPr lang="en-US" dirty="0"/>
          </a:p>
          <a:p>
            <a:pPr lvl="1"/>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978BE42C-E5C4-5D6A-4979-A54CD5282EE8}"/>
              </a:ext>
            </a:extLst>
          </p:cNvPr>
          <p:cNvSpPr txBox="1"/>
          <p:nvPr/>
        </p:nvSpPr>
        <p:spPr>
          <a:xfrm>
            <a:off x="7942292" y="4927601"/>
            <a:ext cx="4086387" cy="1200329"/>
          </a:xfrm>
          <a:prstGeom prst="rect">
            <a:avLst/>
          </a:prstGeom>
          <a:noFill/>
        </p:spPr>
        <p:txBody>
          <a:bodyPr wrap="square" rtlCol="0">
            <a:spAutoFit/>
          </a:bodyPr>
          <a:lstStyle/>
          <a:p>
            <a:r>
              <a:rPr lang="en-US" dirty="0"/>
              <a:t>Note: From </a:t>
            </a:r>
            <a:r>
              <a:rPr lang="en-US" dirty="0" err="1"/>
              <a:t>Sportsmedreview</a:t>
            </a:r>
            <a:r>
              <a:rPr lang="en-US" dirty="0"/>
              <a:t>, 2023 (https://www.sportsmedreview.com/blog/a-review-on-reading-lumbar-x-rays/)</a:t>
            </a:r>
          </a:p>
        </p:txBody>
      </p:sp>
      <p:pic>
        <p:nvPicPr>
          <p:cNvPr id="15" name="Picture 14">
            <a:extLst>
              <a:ext uri="{FF2B5EF4-FFF2-40B4-BE49-F238E27FC236}">
                <a16:creationId xmlns:a16="http://schemas.microsoft.com/office/drawing/2014/main" id="{C523ED60-687D-720D-6F8A-54228660F6C1}"/>
              </a:ext>
            </a:extLst>
          </p:cNvPr>
          <p:cNvPicPr>
            <a:picLocks noChangeAspect="1"/>
          </p:cNvPicPr>
          <p:nvPr/>
        </p:nvPicPr>
        <p:blipFill>
          <a:blip r:embed="rId5"/>
          <a:stretch>
            <a:fillRect/>
          </a:stretch>
        </p:blipFill>
        <p:spPr>
          <a:xfrm>
            <a:off x="7942292" y="234672"/>
            <a:ext cx="3572374" cy="4572638"/>
          </a:xfrm>
          <a:prstGeom prst="rect">
            <a:avLst/>
          </a:prstGeom>
        </p:spPr>
      </p:pic>
      <p:pic>
        <p:nvPicPr>
          <p:cNvPr id="4" name="Audio 3">
            <a:hlinkClick r:id="" action="ppaction://media"/>
            <a:extLst>
              <a:ext uri="{FF2B5EF4-FFF2-40B4-BE49-F238E27FC236}">
                <a16:creationId xmlns:a16="http://schemas.microsoft.com/office/drawing/2014/main" id="{8848F08D-98CB-C5BA-A8E4-55ED0829F07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25339622"/>
      </p:ext>
    </p:extLst>
  </p:cSld>
  <p:clrMapOvr>
    <a:masterClrMapping/>
  </p:clrMapOvr>
  <mc:AlternateContent xmlns:mc="http://schemas.openxmlformats.org/markup-compatibility/2006">
    <mc:Choice xmlns:p14="http://schemas.microsoft.com/office/powerpoint/2010/main" Requires="p14">
      <p:transition spd="slow" p14:dur="2000" advTm="42038"/>
    </mc:Choice>
    <mc:Fallback>
      <p:transition spd="slow" advTm="42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E760-AA34-F668-89F5-2FBFAE246C59}"/>
              </a:ext>
            </a:extLst>
          </p:cNvPr>
          <p:cNvSpPr>
            <a:spLocks noGrp="1"/>
          </p:cNvSpPr>
          <p:nvPr>
            <p:ph type="title"/>
          </p:nvPr>
        </p:nvSpPr>
        <p:spPr/>
        <p:txBody>
          <a:bodyPr/>
          <a:lstStyle/>
          <a:p>
            <a:r>
              <a:rPr lang="en-US" dirty="0"/>
              <a:t>Methods - Software</a:t>
            </a:r>
          </a:p>
        </p:txBody>
      </p:sp>
      <p:sp>
        <p:nvSpPr>
          <p:cNvPr id="3" name="Content Placeholder 2">
            <a:extLst>
              <a:ext uri="{FF2B5EF4-FFF2-40B4-BE49-F238E27FC236}">
                <a16:creationId xmlns:a16="http://schemas.microsoft.com/office/drawing/2014/main" id="{2AC43BDD-46E7-9920-C65D-7498CDFE7402}"/>
              </a:ext>
            </a:extLst>
          </p:cNvPr>
          <p:cNvSpPr>
            <a:spLocks noGrp="1"/>
          </p:cNvSpPr>
          <p:nvPr>
            <p:ph idx="1"/>
          </p:nvPr>
        </p:nvSpPr>
        <p:spPr>
          <a:xfrm>
            <a:off x="838200" y="1825625"/>
            <a:ext cx="6391759" cy="4351338"/>
          </a:xfrm>
        </p:spPr>
        <p:txBody>
          <a:bodyPr>
            <a:normAutofit/>
          </a:bodyPr>
          <a:lstStyle/>
          <a:p>
            <a:r>
              <a:rPr lang="en-US" dirty="0"/>
              <a:t>SAS</a:t>
            </a:r>
          </a:p>
          <a:p>
            <a:pPr lvl="1"/>
            <a:r>
              <a:rPr lang="en-US" dirty="0"/>
              <a:t>Summary statistics</a:t>
            </a:r>
          </a:p>
          <a:p>
            <a:pPr lvl="1"/>
            <a:r>
              <a:rPr lang="en-US" dirty="0"/>
              <a:t>Hypothesis testing</a:t>
            </a:r>
          </a:p>
          <a:p>
            <a:pPr lvl="1"/>
            <a:endParaRPr lang="en-US" dirty="0"/>
          </a:p>
          <a:p>
            <a:r>
              <a:rPr lang="en-US" dirty="0"/>
              <a:t>Excel</a:t>
            </a:r>
          </a:p>
          <a:p>
            <a:pPr lvl="1"/>
            <a:r>
              <a:rPr lang="en-US" dirty="0"/>
              <a:t>Data transformation</a:t>
            </a:r>
          </a:p>
          <a:p>
            <a:endParaRPr lang="en-US" dirty="0"/>
          </a:p>
          <a:p>
            <a:r>
              <a:rPr lang="en-US" dirty="0"/>
              <a:t>Python</a:t>
            </a:r>
          </a:p>
          <a:p>
            <a:pPr lvl="1"/>
            <a:r>
              <a:rPr lang="en-US" dirty="0"/>
              <a:t>Producing models and visualizations</a:t>
            </a:r>
          </a:p>
          <a:p>
            <a:pPr lvl="1"/>
            <a:endParaRPr lang="en-US" dirty="0"/>
          </a:p>
          <a:p>
            <a:pPr lvl="1"/>
            <a:endParaRPr lang="en-US" dirty="0"/>
          </a:p>
          <a:p>
            <a:endParaRPr lang="en-US" dirty="0"/>
          </a:p>
          <a:p>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7EA85A10-199D-6D06-A1FA-B2ED5AC3A410}"/>
              </a:ext>
            </a:extLst>
          </p:cNvPr>
          <p:cNvPicPr>
            <a:picLocks noChangeAspect="1"/>
          </p:cNvPicPr>
          <p:nvPr/>
        </p:nvPicPr>
        <p:blipFill>
          <a:blip r:embed="rId5"/>
          <a:stretch>
            <a:fillRect/>
          </a:stretch>
        </p:blipFill>
        <p:spPr>
          <a:xfrm>
            <a:off x="8627646" y="1825625"/>
            <a:ext cx="1614444" cy="698138"/>
          </a:xfrm>
          <a:prstGeom prst="rect">
            <a:avLst/>
          </a:prstGeom>
        </p:spPr>
      </p:pic>
      <p:pic>
        <p:nvPicPr>
          <p:cNvPr id="5" name="Picture 2" descr="Python (programming language) - Wikipedia">
            <a:extLst>
              <a:ext uri="{FF2B5EF4-FFF2-40B4-BE49-F238E27FC236}">
                <a16:creationId xmlns:a16="http://schemas.microsoft.com/office/drawing/2014/main" id="{10846300-1724-BC51-F4EB-755A89268D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7646" y="4504853"/>
            <a:ext cx="1020773" cy="11186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icrosoft Excel - Wikipedia">
            <a:extLst>
              <a:ext uri="{FF2B5EF4-FFF2-40B4-BE49-F238E27FC236}">
                <a16:creationId xmlns:a16="http://schemas.microsoft.com/office/drawing/2014/main" id="{B943B827-2A24-DCEA-F2FB-EA766BEF2D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6366" y="3020482"/>
            <a:ext cx="878502" cy="81703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D604F850-C204-0964-4AEF-8DAF253FB90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83994988"/>
      </p:ext>
    </p:extLst>
  </p:cSld>
  <p:clrMapOvr>
    <a:masterClrMapping/>
  </p:clrMapOvr>
  <mc:AlternateContent xmlns:mc="http://schemas.openxmlformats.org/markup-compatibility/2006">
    <mc:Choice xmlns:p14="http://schemas.microsoft.com/office/powerpoint/2010/main" Requires="p14">
      <p:transition spd="slow" p14:dur="2000" advTm="63679"/>
    </mc:Choice>
    <mc:Fallback>
      <p:transition spd="slow" advTm="63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E760-AA34-F668-89F5-2FBFAE246C59}"/>
              </a:ext>
            </a:extLst>
          </p:cNvPr>
          <p:cNvSpPr>
            <a:spLocks noGrp="1"/>
          </p:cNvSpPr>
          <p:nvPr>
            <p:ph type="title"/>
          </p:nvPr>
        </p:nvSpPr>
        <p:spPr/>
        <p:txBody>
          <a:bodyPr/>
          <a:lstStyle/>
          <a:p>
            <a:r>
              <a:rPr lang="en-US" dirty="0"/>
              <a:t>Methods - Models</a:t>
            </a:r>
          </a:p>
        </p:txBody>
      </p:sp>
      <p:sp>
        <p:nvSpPr>
          <p:cNvPr id="3" name="Content Placeholder 2">
            <a:extLst>
              <a:ext uri="{FF2B5EF4-FFF2-40B4-BE49-F238E27FC236}">
                <a16:creationId xmlns:a16="http://schemas.microsoft.com/office/drawing/2014/main" id="{2AC43BDD-46E7-9920-C65D-7498CDFE7402}"/>
              </a:ext>
            </a:extLst>
          </p:cNvPr>
          <p:cNvSpPr>
            <a:spLocks noGrp="1"/>
          </p:cNvSpPr>
          <p:nvPr>
            <p:ph idx="1"/>
          </p:nvPr>
        </p:nvSpPr>
        <p:spPr>
          <a:xfrm>
            <a:off x="838200" y="1825625"/>
            <a:ext cx="6391759" cy="4351338"/>
          </a:xfrm>
        </p:spPr>
        <p:txBody>
          <a:bodyPr>
            <a:normAutofit/>
          </a:bodyPr>
          <a:lstStyle/>
          <a:p>
            <a:r>
              <a:rPr lang="en-US" dirty="0"/>
              <a:t>Logistic Regression</a:t>
            </a:r>
          </a:p>
          <a:p>
            <a:pPr lvl="1"/>
            <a:r>
              <a:rPr lang="en-US" dirty="0"/>
              <a:t>Variable selection</a:t>
            </a:r>
          </a:p>
          <a:p>
            <a:pPr lvl="1"/>
            <a:r>
              <a:rPr lang="en-US" dirty="0"/>
              <a:t>Hypothesis testing</a:t>
            </a:r>
          </a:p>
          <a:p>
            <a:endParaRPr lang="en-US" dirty="0"/>
          </a:p>
          <a:p>
            <a:r>
              <a:rPr lang="en-US" dirty="0"/>
              <a:t>Decision Tree Classifier</a:t>
            </a:r>
          </a:p>
          <a:p>
            <a:endParaRPr lang="en-US" dirty="0"/>
          </a:p>
          <a:p>
            <a:r>
              <a:rPr lang="en-US" dirty="0"/>
              <a:t>Random Forest</a:t>
            </a:r>
          </a:p>
          <a:p>
            <a:endParaRPr lang="en-US" dirty="0"/>
          </a:p>
          <a:p>
            <a:endParaRPr lang="en-US" dirty="0"/>
          </a:p>
          <a:p>
            <a:pPr lvl="1"/>
            <a:endParaRPr lang="en-US" dirty="0"/>
          </a:p>
          <a:p>
            <a:endParaRPr lang="en-US" dirty="0"/>
          </a:p>
          <a:p>
            <a:endParaRPr lang="en-US" dirty="0"/>
          </a:p>
          <a:p>
            <a:pPr lvl="1"/>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978BE42C-E5C4-5D6A-4979-A54CD5282EE8}"/>
              </a:ext>
            </a:extLst>
          </p:cNvPr>
          <p:cNvSpPr txBox="1"/>
          <p:nvPr/>
        </p:nvSpPr>
        <p:spPr>
          <a:xfrm>
            <a:off x="7942292" y="3908425"/>
            <a:ext cx="4086387" cy="923330"/>
          </a:xfrm>
          <a:prstGeom prst="rect">
            <a:avLst/>
          </a:prstGeom>
          <a:noFill/>
        </p:spPr>
        <p:txBody>
          <a:bodyPr wrap="square" rtlCol="0">
            <a:spAutoFit/>
          </a:bodyPr>
          <a:lstStyle/>
          <a:p>
            <a:r>
              <a:rPr lang="en-US" dirty="0"/>
              <a:t>Note: Wikipedia, 2023 (https://en.wikipedia.org/wiki/Logistic_regression)</a:t>
            </a:r>
          </a:p>
        </p:txBody>
      </p:sp>
      <p:pic>
        <p:nvPicPr>
          <p:cNvPr id="1028" name="Picture 4">
            <a:extLst>
              <a:ext uri="{FF2B5EF4-FFF2-40B4-BE49-F238E27FC236}">
                <a16:creationId xmlns:a16="http://schemas.microsoft.com/office/drawing/2014/main" id="{F050B4D5-65C2-BC7A-AF27-584C5273FD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2292" y="1270000"/>
            <a:ext cx="3810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83A6B3CD-597E-679F-576A-628BFF53E60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00816992"/>
      </p:ext>
    </p:extLst>
  </p:cSld>
  <p:clrMapOvr>
    <a:masterClrMapping/>
  </p:clrMapOvr>
  <mc:AlternateContent xmlns:mc="http://schemas.openxmlformats.org/markup-compatibility/2006">
    <mc:Choice xmlns:p14="http://schemas.microsoft.com/office/powerpoint/2010/main" Requires="p14">
      <p:transition spd="slow" p14:dur="2000" advTm="57025"/>
    </mc:Choice>
    <mc:Fallback>
      <p:transition spd="slow" advTm="57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E760-AA34-F668-89F5-2FBFAE246C59}"/>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2AC43BDD-46E7-9920-C65D-7498CDFE7402}"/>
              </a:ext>
            </a:extLst>
          </p:cNvPr>
          <p:cNvSpPr>
            <a:spLocks noGrp="1"/>
          </p:cNvSpPr>
          <p:nvPr>
            <p:ph idx="1"/>
          </p:nvPr>
        </p:nvSpPr>
        <p:spPr>
          <a:xfrm>
            <a:off x="838200" y="1825625"/>
            <a:ext cx="6391759" cy="4351338"/>
          </a:xfrm>
        </p:spPr>
        <p:txBody>
          <a:bodyPr>
            <a:normAutofit/>
          </a:bodyPr>
          <a:lstStyle/>
          <a:p>
            <a:r>
              <a:rPr lang="en-US" dirty="0"/>
              <a:t>H0: Anatomical measurements do not have an effect on patient symptoms: </a:t>
            </a:r>
            <a:r>
              <a:rPr lang="en-US" dirty="0" err="1"/>
              <a:t>b</a:t>
            </a:r>
            <a:r>
              <a:rPr lang="en-US" sz="800" dirty="0" err="1"/>
              <a:t>spinal_measurements</a:t>
            </a:r>
            <a:r>
              <a:rPr lang="en-US" dirty="0"/>
              <a:t> = 0</a:t>
            </a:r>
          </a:p>
          <a:p>
            <a:r>
              <a:rPr lang="en-US" dirty="0"/>
              <a:t>Ha: Anatomical measurements do have an effect on patient symptoms: </a:t>
            </a:r>
            <a:r>
              <a:rPr lang="en-US" dirty="0" err="1"/>
              <a:t>b</a:t>
            </a:r>
            <a:r>
              <a:rPr lang="en-US" sz="800" dirty="0" err="1"/>
              <a:t>spinal_measurements</a:t>
            </a:r>
            <a:r>
              <a:rPr lang="en-US" dirty="0"/>
              <a:t> &lt;&gt; 0</a:t>
            </a:r>
          </a:p>
          <a:p>
            <a:endParaRPr lang="en-US" dirty="0"/>
          </a:p>
          <a:p>
            <a:r>
              <a:rPr lang="en-US" dirty="0"/>
              <a:t>Put simply: Do the 13 spinal measurements from the dataset significantly influence whether a patient is experiencing pain?</a:t>
            </a:r>
          </a:p>
          <a:p>
            <a:endParaRPr lang="en-US" dirty="0"/>
          </a:p>
          <a:p>
            <a:r>
              <a:rPr lang="en-US" dirty="0"/>
              <a:t>If so, do what degree, and of what magnitude?</a:t>
            </a:r>
          </a:p>
          <a:p>
            <a:endParaRPr lang="en-US" dirty="0"/>
          </a:p>
          <a:p>
            <a:endParaRPr lang="en-US" dirty="0"/>
          </a:p>
          <a:p>
            <a:pPr lvl="1"/>
            <a:endParaRPr lang="en-US" dirty="0"/>
          </a:p>
          <a:p>
            <a:endParaRPr lang="en-US" dirty="0"/>
          </a:p>
          <a:p>
            <a:endParaRPr lang="en-US" dirty="0"/>
          </a:p>
          <a:p>
            <a:pPr lvl="1"/>
            <a:endParaRPr lang="en-US" dirty="0"/>
          </a:p>
          <a:p>
            <a:pPr lvl="1"/>
            <a:endParaRPr lang="en-US" dirty="0"/>
          </a:p>
          <a:p>
            <a:pPr lvl="1"/>
            <a:endParaRPr lang="en-US" dirty="0"/>
          </a:p>
        </p:txBody>
      </p:sp>
      <p:sp>
        <p:nvSpPr>
          <p:cNvPr id="6" name="AutoShape 2" descr="{\displaystyle p(x)={\frac {1}{1+e^{-(x-\mu )/s}}}}">
            <a:extLst>
              <a:ext uri="{FF2B5EF4-FFF2-40B4-BE49-F238E27FC236}">
                <a16:creationId xmlns:a16="http://schemas.microsoft.com/office/drawing/2014/main" id="{973A33B8-2282-E253-695F-0543EF2BAFE3}"/>
              </a:ext>
            </a:extLst>
          </p:cNvPr>
          <p:cNvSpPr>
            <a:spLocks noChangeAspect="1" noChangeArrowheads="1"/>
          </p:cNvSpPr>
          <p:nvPr/>
        </p:nvSpPr>
        <p:spPr bwMode="auto">
          <a:xfrm>
            <a:off x="7965749" y="2120747"/>
            <a:ext cx="2616506" cy="26165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Logistic Regression">
            <a:extLst>
              <a:ext uri="{FF2B5EF4-FFF2-40B4-BE49-F238E27FC236}">
                <a16:creationId xmlns:a16="http://schemas.microsoft.com/office/drawing/2014/main" id="{E64D9AE6-0DDD-C5CC-982A-0B2248E61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9511" y="2714625"/>
            <a:ext cx="2809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1941E2-6704-686A-47DA-5BDB1806FB66}"/>
              </a:ext>
            </a:extLst>
          </p:cNvPr>
          <p:cNvSpPr txBox="1"/>
          <p:nvPr/>
        </p:nvSpPr>
        <p:spPr>
          <a:xfrm>
            <a:off x="7965749" y="4143375"/>
            <a:ext cx="4086387" cy="1200329"/>
          </a:xfrm>
          <a:prstGeom prst="rect">
            <a:avLst/>
          </a:prstGeom>
          <a:noFill/>
        </p:spPr>
        <p:txBody>
          <a:bodyPr wrap="square" rtlCol="0">
            <a:spAutoFit/>
          </a:bodyPr>
          <a:lstStyle/>
          <a:p>
            <a:r>
              <a:rPr lang="en-US" dirty="0"/>
              <a:t>Note: Logistic Regression Formula, Wikipedia, 2023 (https://en.wikipedia.org/wiki/Logistic_regression)</a:t>
            </a:r>
          </a:p>
        </p:txBody>
      </p:sp>
      <p:pic>
        <p:nvPicPr>
          <p:cNvPr id="8" name="Audio 7">
            <a:hlinkClick r:id="" action="ppaction://media"/>
            <a:extLst>
              <a:ext uri="{FF2B5EF4-FFF2-40B4-BE49-F238E27FC236}">
                <a16:creationId xmlns:a16="http://schemas.microsoft.com/office/drawing/2014/main" id="{C181B522-7DE4-05AB-5C59-BEECAC4CD60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58134917"/>
      </p:ext>
    </p:extLst>
  </p:cSld>
  <p:clrMapOvr>
    <a:masterClrMapping/>
  </p:clrMapOvr>
  <mc:AlternateContent xmlns:mc="http://schemas.openxmlformats.org/markup-compatibility/2006">
    <mc:Choice xmlns:p14="http://schemas.microsoft.com/office/powerpoint/2010/main" Requires="p14">
      <p:transition spd="slow" p14:dur="2000" advTm="55784"/>
    </mc:Choice>
    <mc:Fallback>
      <p:transition spd="slow" advTm="55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9771" x="4010025" y="6756400"/>
          <p14:tracePt t="39779" x="4129088" y="6688138"/>
          <p14:tracePt t="39787" x="4248150" y="6627813"/>
          <p14:tracePt t="39794" x="4443413" y="6518275"/>
          <p14:tracePt t="39802" x="4724400" y="6399213"/>
          <p14:tracePt t="39809" x="5080000" y="6229350"/>
          <p14:tracePt t="39817" x="5487988" y="6067425"/>
          <p14:tracePt t="39824" x="6015038" y="5905500"/>
          <p14:tracePt t="39832" x="6618288" y="5727700"/>
          <p14:tracePt t="39839" x="7008813" y="5651500"/>
          <p14:tracePt t="39847" x="7662863" y="5524500"/>
          <p14:tracePt t="39854" x="8258175" y="5421313"/>
          <p14:tracePt t="39862" x="8818563" y="5311775"/>
          <p14:tracePt t="39869" x="9302750" y="5208588"/>
          <p14:tracePt t="39877" x="9779000" y="5116513"/>
          <p14:tracePt t="39884" x="10034588" y="5064125"/>
          <p14:tracePt t="39907" x="10782300" y="4878388"/>
          <p14:tracePt t="39914" x="10858500" y="4835525"/>
          <p14:tracePt t="39923" x="10901363" y="4802188"/>
          <p14:tracePt t="39929" x="10909300" y="4749800"/>
          <p14:tracePt t="39937" x="10909300" y="4716463"/>
          <p14:tracePt t="39944" x="10909300" y="4673600"/>
          <p14:tracePt t="39952" x="10909300" y="4605338"/>
          <p14:tracePt t="39959" x="10909300" y="4546600"/>
          <p14:tracePt t="39967" x="10909300" y="4486275"/>
          <p14:tracePt t="39974" x="10917238" y="4427538"/>
          <p14:tracePt t="39982" x="10934700" y="4384675"/>
          <p14:tracePt t="39989" x="10942638" y="4333875"/>
          <p14:tracePt t="39996" x="10960100" y="4291013"/>
          <p14:tracePt t="40004" x="10960100" y="4257675"/>
          <p14:tracePt t="40012" x="10960100" y="4214813"/>
          <p14:tracePt t="40019" x="10960100" y="4181475"/>
          <p14:tracePt t="40026" x="10960100" y="4138613"/>
          <p14:tracePt t="40034" x="10952163" y="4113213"/>
          <p14:tracePt t="40042" x="10934700" y="4070350"/>
          <p14:tracePt t="40049" x="10917238" y="4037013"/>
          <p14:tracePt t="40057" x="10891838" y="3986213"/>
          <p14:tracePt t="40064" x="10883900" y="3960813"/>
          <p14:tracePt t="40072" x="10866438" y="3925888"/>
          <p14:tracePt t="40079" x="10858500" y="3908425"/>
          <p14:tracePt t="40087" x="10833100" y="3857625"/>
          <p14:tracePt t="40094" x="10798175" y="3824288"/>
          <p14:tracePt t="40101" x="10764838" y="3773488"/>
          <p14:tracePt t="40109" x="10714038" y="3730625"/>
          <p14:tracePt t="40117" x="10653713" y="3679825"/>
          <p14:tracePt t="40124" x="10602913" y="3629025"/>
          <p14:tracePt t="40132" x="10569575" y="3586163"/>
          <p14:tracePt t="40139" x="10526713" y="3552825"/>
          <p14:tracePt t="40147" x="10501313" y="3527425"/>
          <p14:tracePt t="40154" x="10493375" y="3502025"/>
          <p14:tracePt t="40162" x="10475913" y="3475038"/>
          <p14:tracePt t="40170" x="10458450" y="3449638"/>
          <p14:tracePt t="40177" x="10450513" y="3433763"/>
          <p14:tracePt t="40184" x="10442575" y="3398838"/>
          <p14:tracePt t="40192" x="10415588" y="3365500"/>
          <p14:tracePt t="40200" x="10382250" y="3297238"/>
          <p14:tracePt t="40207" x="10339388" y="3238500"/>
          <p14:tracePt t="40214" x="10298113" y="3170238"/>
          <p14:tracePt t="40222" x="10220325" y="3094038"/>
          <p14:tracePt t="40229" x="10153650" y="3033713"/>
          <p14:tracePt t="40237" x="10042525" y="2957513"/>
          <p14:tracePt t="40244" x="9940925" y="2897188"/>
          <p14:tracePt t="40252" x="9880600" y="2855913"/>
          <p14:tracePt t="40259" x="9839325" y="2838450"/>
          <p14:tracePt t="40267" x="9804400" y="2805113"/>
          <p14:tracePt t="40274" x="9779000" y="2805113"/>
          <p14:tracePt t="40283" x="9753600" y="2795588"/>
          <p14:tracePt t="40289" x="9728200" y="2787650"/>
          <p14:tracePt t="40297" x="9694863" y="2778125"/>
          <p14:tracePt t="40304" x="9659938" y="2778125"/>
          <p14:tracePt t="40312" x="9609138" y="2778125"/>
          <p14:tracePt t="40319" x="9540875" y="2778125"/>
          <p14:tracePt t="40327" x="9464675" y="2778125"/>
          <p14:tracePt t="40334" x="9345613" y="2805113"/>
          <p14:tracePt t="40342" x="9236075" y="2820988"/>
          <p14:tracePt t="40349" x="9091613" y="2863850"/>
          <p14:tracePt t="40357" x="8963025" y="2881313"/>
          <p14:tracePt t="40364" x="8843963" y="2932113"/>
          <p14:tracePt t="40372" x="8759825" y="2949575"/>
          <p14:tracePt t="40379" x="8666163" y="2982913"/>
          <p14:tracePt t="40387" x="8589963" y="3016250"/>
          <p14:tracePt t="40394" x="8529638" y="3051175"/>
          <p14:tracePt t="40402" x="8478838" y="3076575"/>
          <p14:tracePt t="40409" x="8428038" y="3109913"/>
          <p14:tracePt t="40417" x="8394700" y="3144838"/>
          <p14:tracePt t="40424" x="8369300" y="3170238"/>
          <p14:tracePt t="40432" x="8326438" y="3221038"/>
          <p14:tracePt t="40440" x="8275638" y="3271838"/>
          <p14:tracePt t="40447" x="8240713" y="3322638"/>
          <p14:tracePt t="40454" x="8215313" y="3373438"/>
          <p14:tracePt t="40462" x="8207375" y="3433763"/>
          <p14:tracePt t="40469" x="8199438" y="3484563"/>
          <p14:tracePt t="40477" x="8199438" y="3509963"/>
          <p14:tracePt t="40484" x="8199438" y="3552825"/>
          <p14:tracePt t="40492" x="8199438" y="3611563"/>
          <p14:tracePt t="40500" x="8199438" y="3671888"/>
          <p14:tracePt t="40507" x="8199438" y="3730625"/>
          <p14:tracePt t="40514" x="8199438" y="3798888"/>
          <p14:tracePt t="40522" x="8199438" y="3857625"/>
          <p14:tracePt t="40529" x="8215313" y="3943350"/>
          <p14:tracePt t="40537" x="8250238" y="4019550"/>
          <p14:tracePt t="40544" x="8291513" y="4095750"/>
          <p14:tracePt t="40552" x="8334375" y="4171950"/>
          <p14:tracePt t="40559" x="8394700" y="4257675"/>
          <p14:tracePt t="40567" x="8445500" y="4316413"/>
          <p14:tracePt t="40574" x="8513763" y="4376738"/>
          <p14:tracePt t="40582" x="8605838" y="4452938"/>
          <p14:tracePt t="40589" x="8742363" y="4529138"/>
          <p14:tracePt t="40597" x="8947150" y="4589463"/>
          <p14:tracePt t="40604" x="9201150" y="4648200"/>
          <p14:tracePt t="40612" x="9447213" y="4683125"/>
          <p14:tracePt t="40619" x="9591675" y="4683125"/>
          <p14:tracePt t="40627" x="9779000" y="4683125"/>
          <p14:tracePt t="40634" x="9956800" y="4683125"/>
          <p14:tracePt t="40642" x="10085388" y="4683125"/>
          <p14:tracePt t="40650" x="10194925" y="4665663"/>
          <p14:tracePt t="40657" x="10298113" y="4648200"/>
          <p14:tracePt t="40664" x="10390188" y="4614863"/>
          <p14:tracePt t="40672" x="10450513" y="4579938"/>
          <p14:tracePt t="40679" x="10544175" y="4521200"/>
          <p14:tracePt t="40687" x="10620375" y="4470400"/>
          <p14:tracePt t="40694" x="10714038" y="4384675"/>
          <p14:tracePt t="40702" x="10782300" y="4308475"/>
          <p14:tracePt t="40709" x="10858500" y="4224338"/>
          <p14:tracePt t="40717" x="10952163" y="4146550"/>
          <p14:tracePt t="40724" x="11018838" y="4087813"/>
          <p14:tracePt t="40732" x="11122025" y="4019550"/>
          <p14:tracePt t="40739" x="11215688" y="3943350"/>
          <p14:tracePt t="40747" x="11299825" y="3875088"/>
          <p14:tracePt t="40754" x="11368088" y="3790950"/>
          <p14:tracePt t="40762" x="11418888" y="3705225"/>
          <p14:tracePt t="40769" x="11452225" y="3654425"/>
          <p14:tracePt t="40777" x="11469688" y="3560763"/>
          <p14:tracePt t="40784" x="11487150" y="3475038"/>
          <p14:tracePt t="40792" x="11487150" y="3390900"/>
          <p14:tracePt t="40800" x="11477625" y="3322638"/>
          <p14:tracePt t="40807" x="11461750" y="3228975"/>
          <p14:tracePt t="40814" x="11426825" y="3152775"/>
          <p14:tracePt t="40823" x="11393488" y="3101975"/>
          <p14:tracePt t="40829" x="11368088" y="3041650"/>
          <p14:tracePt t="40837" x="11333163" y="2990850"/>
          <p14:tracePt t="40844" x="11317288" y="2949575"/>
          <p14:tracePt t="40852" x="11291888" y="2897188"/>
          <p14:tracePt t="40859" x="11256963" y="2855913"/>
          <p14:tracePt t="40867" x="11241088" y="2838450"/>
          <p14:tracePt t="40874" x="11206163" y="2787650"/>
          <p14:tracePt t="40881" x="11163300" y="2752725"/>
          <p14:tracePt t="40889" x="11104563" y="2711450"/>
          <p14:tracePt t="40897" x="11044238" y="2676525"/>
          <p14:tracePt t="40906" x="10952163" y="2643188"/>
          <p14:tracePt t="40912" x="10848975" y="2600325"/>
          <p14:tracePt t="40919" x="10764838" y="2574925"/>
          <p14:tracePt t="40927" x="10645775" y="2541588"/>
          <p14:tracePt t="40934" x="10544175" y="2506663"/>
          <p14:tracePt t="40942" x="10442575" y="2481263"/>
          <p14:tracePt t="40949" x="10348913" y="2463800"/>
          <p14:tracePt t="40957" x="10255250" y="2438400"/>
          <p14:tracePt t="40964" x="10161588" y="2430463"/>
          <p14:tracePt t="40972" x="10110788" y="2430463"/>
          <p14:tracePt t="40979" x="10009188" y="2413000"/>
          <p14:tracePt t="40987" x="9906000" y="2405063"/>
          <p14:tracePt t="40994" x="9796463" y="2405063"/>
          <p14:tracePt t="41002" x="9667875" y="2397125"/>
          <p14:tracePt t="41009" x="9523413" y="2397125"/>
          <p14:tracePt t="41017" x="9421813" y="2397125"/>
          <p14:tracePt t="41024" x="9294813" y="2397125"/>
          <p14:tracePt t="41032" x="9183688" y="2397125"/>
          <p14:tracePt t="41039" x="9074150" y="2405063"/>
          <p14:tracePt t="41047" x="8980488" y="2422525"/>
          <p14:tracePt t="41054" x="8894763" y="2430463"/>
          <p14:tracePt t="41062" x="8810625" y="2447925"/>
          <p14:tracePt t="41069" x="8750300" y="2463800"/>
          <p14:tracePt t="41077" x="8648700" y="2481263"/>
          <p14:tracePt t="41084" x="8564563" y="2506663"/>
          <p14:tracePt t="41092" x="8462963" y="2532063"/>
          <p14:tracePt t="41099" x="8369300" y="2557463"/>
          <p14:tracePt t="41107" x="8266113" y="2608263"/>
          <p14:tracePt t="41114" x="8207375" y="2643188"/>
          <p14:tracePt t="41122" x="8096250" y="2686050"/>
          <p14:tracePt t="41129" x="7994650" y="2752725"/>
          <p14:tracePt t="41137" x="7900988" y="2820988"/>
          <p14:tracePt t="41144" x="7824788" y="2906713"/>
          <p14:tracePt t="41152" x="7756525" y="3000375"/>
          <p14:tracePt t="41159" x="7697788" y="3084513"/>
          <p14:tracePt t="41167" x="7672388" y="3152775"/>
          <p14:tracePt t="41174" x="7654925" y="3254375"/>
          <p14:tracePt t="41181" x="7621588" y="3355975"/>
          <p14:tracePt t="41189" x="7604125" y="3467100"/>
          <p14:tracePt t="41197" x="7604125" y="3594100"/>
          <p14:tracePt t="41204" x="7604125" y="3730625"/>
          <p14:tracePt t="41212" x="7604125" y="3857625"/>
          <p14:tracePt t="41219" x="7612063" y="3960813"/>
          <p14:tracePt t="41227" x="7637463" y="4105275"/>
          <p14:tracePt t="41234" x="7672388" y="4249738"/>
          <p14:tracePt t="41241" x="7731125" y="4376738"/>
          <p14:tracePt t="41249" x="7791450" y="4495800"/>
          <p14:tracePt t="41257" x="7850188" y="4597400"/>
          <p14:tracePt t="41264" x="7900988" y="4665663"/>
          <p14:tracePt t="41272" x="7977188" y="4759325"/>
          <p14:tracePt t="41279" x="8070850" y="4843463"/>
          <p14:tracePt t="41287" x="8181975" y="4911725"/>
          <p14:tracePt t="41294" x="8283575" y="4972050"/>
          <p14:tracePt t="41302" x="8402638" y="5030788"/>
          <p14:tracePt t="41309" x="8555038" y="5091113"/>
          <p14:tracePt t="41317" x="8658225" y="5124450"/>
          <p14:tracePt t="41324" x="8785225" y="5157788"/>
          <p14:tracePt t="41332" x="8929688" y="5183188"/>
          <p14:tracePt t="41340" x="9091613" y="5208588"/>
          <p14:tracePt t="41347" x="9244013" y="5218113"/>
          <p14:tracePt t="41354" x="9413875" y="5218113"/>
          <p14:tracePt t="41361" x="9523413" y="5218113"/>
          <p14:tracePt t="41369" x="9667875" y="5200650"/>
          <p14:tracePt t="41377" x="9796463" y="5167313"/>
          <p14:tracePt t="41384" x="9915525" y="5124450"/>
          <p14:tracePt t="41392" x="10034588" y="5064125"/>
          <p14:tracePt t="41400" x="10169525" y="4987925"/>
          <p14:tracePt t="41407" x="10364788" y="4886325"/>
          <p14:tracePt t="41414" x="10467975" y="4818063"/>
          <p14:tracePt t="41422" x="10594975" y="4691063"/>
          <p14:tracePt t="41429" x="10704513" y="4579938"/>
          <p14:tracePt t="41437" x="10772775" y="4460875"/>
          <p14:tracePt t="41444" x="10823575" y="4333875"/>
          <p14:tracePt t="41452" x="10866438" y="4224338"/>
          <p14:tracePt t="41459" x="10866438" y="4138613"/>
          <p14:tracePt t="41467" x="10866438" y="4087813"/>
          <p14:tracePt t="41474" x="10858500" y="3994150"/>
          <p14:tracePt t="41482" x="10823575" y="3908425"/>
          <p14:tracePt t="41490" x="10764838" y="3841750"/>
          <p14:tracePt t="41497" x="10721975" y="3773488"/>
          <p14:tracePt t="41504" x="10696575" y="3730625"/>
          <p14:tracePt t="41512" x="10688638" y="3679825"/>
          <p14:tracePt t="41520" x="10653713" y="3619500"/>
          <p14:tracePt t="41527" x="10637838" y="3560763"/>
          <p14:tracePt t="41535" x="10602913" y="3484563"/>
          <p14:tracePt t="41542" x="10569575" y="3390900"/>
          <p14:tracePt t="41549" x="10526713" y="3314700"/>
          <p14:tracePt t="41557" x="10467975" y="3221038"/>
          <p14:tracePt t="41564" x="10415588" y="3170238"/>
          <p14:tracePt t="41572" x="10288588" y="3059113"/>
          <p14:tracePt t="41579" x="10110788" y="2922588"/>
          <p14:tracePt t="41587" x="9855200" y="2787650"/>
          <p14:tracePt t="41594" x="9583738" y="2651125"/>
          <p14:tracePt t="41602" x="9396413" y="2582863"/>
          <p14:tracePt t="41609" x="9337675" y="2557463"/>
          <p14:tracePt t="41617" x="9302750" y="2541588"/>
          <p14:tracePt t="41624" x="9286875" y="2532063"/>
          <p14:tracePt t="41632" x="9277350" y="2532063"/>
          <p14:tracePt t="41640" x="9269413" y="2524125"/>
          <p14:tracePt t="41655" x="9261475" y="2516188"/>
          <p14:tracePt t="41670" x="9244013" y="2516188"/>
          <p14:tracePt t="41677" x="9209088" y="2506663"/>
          <p14:tracePt t="41684" x="9167813" y="2498725"/>
          <p14:tracePt t="41691" x="9091613" y="2498725"/>
          <p14:tracePt t="41699" x="8980488" y="2498725"/>
          <p14:tracePt t="41707" x="8869363" y="2498725"/>
          <p14:tracePt t="41714" x="8767763" y="2516188"/>
          <p14:tracePt t="41722" x="8605838" y="2541588"/>
          <p14:tracePt t="41729" x="8462963" y="2557463"/>
          <p14:tracePt t="41737" x="8308975" y="2582863"/>
          <p14:tracePt t="41744" x="8164513" y="2625725"/>
          <p14:tracePt t="41752" x="8045450" y="2660650"/>
          <p14:tracePt t="41759" x="7986713" y="2676525"/>
          <p14:tracePt t="41767" x="7926388" y="2693988"/>
          <p14:tracePt t="41774" x="7900988" y="2693988"/>
          <p14:tracePt t="41782" x="7893050" y="2701925"/>
          <p14:tracePt t="41835" x="7816850" y="2736850"/>
          <p14:tracePt t="41836" x="7791450" y="2744788"/>
          <p14:tracePt t="41842" x="7756525" y="2778125"/>
          <p14:tracePt t="41849" x="7715250" y="2820988"/>
          <p14:tracePt t="41857" x="7688263" y="2855913"/>
          <p14:tracePt t="41864" x="7680325" y="2881313"/>
          <p14:tracePt t="41872" x="7662863" y="2922588"/>
          <p14:tracePt t="41879" x="7662863" y="2949575"/>
          <p14:tracePt t="41887" x="7662863" y="2974975"/>
          <p14:tracePt t="41894" x="7662863" y="2990850"/>
          <p14:tracePt t="41907" x="7662863" y="3025775"/>
          <p14:tracePt t="41909" x="7672388" y="3051175"/>
          <p14:tracePt t="41917" x="7680325" y="3094038"/>
          <p14:tracePt t="41924" x="7680325" y="3135313"/>
          <p14:tracePt t="41932" x="7680325" y="3211513"/>
          <p14:tracePt t="41939" x="7680325" y="3279775"/>
          <p14:tracePt t="41947" x="7680325" y="3365500"/>
          <p14:tracePt t="41954" x="7680325" y="3475038"/>
          <p14:tracePt t="41962" x="7680325" y="3560763"/>
          <p14:tracePt t="41969" x="7705725" y="3687763"/>
          <p14:tracePt t="41977" x="7715250" y="3806825"/>
          <p14:tracePt t="41984" x="7748588" y="3935413"/>
          <p14:tracePt t="41992" x="7807325" y="4070350"/>
          <p14:tracePt t="41999" x="7867650" y="4171950"/>
          <p14:tracePt t="42007" x="7935913" y="4275138"/>
          <p14:tracePt t="42015" x="7994650" y="4341813"/>
          <p14:tracePt t="42022" x="8062913" y="4435475"/>
          <p14:tracePt t="42029" x="8139113" y="4503738"/>
          <p14:tracePt t="42037" x="8250238" y="4579938"/>
          <p14:tracePt t="42044" x="8351838" y="4657725"/>
          <p14:tracePt t="42052" x="8504238" y="4733925"/>
          <p14:tracePt t="42059" x="8640763" y="4792663"/>
          <p14:tracePt t="42067" x="8853488" y="4878388"/>
          <p14:tracePt t="42074" x="9142413" y="4962525"/>
          <p14:tracePt t="42082" x="9396413" y="5022850"/>
          <p14:tracePt t="42089" x="9659938" y="5106988"/>
          <p14:tracePt t="42097" x="9890125" y="5149850"/>
          <p14:tracePt t="42104" x="10050463" y="5175250"/>
          <p14:tracePt t="42112" x="10153650" y="5208588"/>
          <p14:tracePt t="42119" x="10263188" y="5235575"/>
          <p14:tracePt t="42127" x="10382250" y="5268913"/>
          <p14:tracePt t="42134" x="10483850" y="5294313"/>
          <p14:tracePt t="42142" x="10602913" y="5327650"/>
          <p14:tracePt t="42149" x="10704513" y="5353050"/>
          <p14:tracePt t="42157" x="10790238" y="5370513"/>
          <p14:tracePt t="42164" x="10891838" y="5370513"/>
          <p14:tracePt t="42172" x="10977563" y="5380038"/>
          <p14:tracePt t="42179" x="11071225" y="5380038"/>
          <p14:tracePt t="42187" x="11163300" y="5395913"/>
          <p14:tracePt t="42194" x="11256963" y="5405438"/>
          <p14:tracePt t="42202" x="11376025" y="5413375"/>
          <p14:tracePt t="42209" x="11444288" y="5430838"/>
          <p14:tracePt t="42217" x="11580813" y="5438775"/>
          <p14:tracePt t="42224" x="11707813" y="5446713"/>
          <p14:tracePt t="42232" x="11834813" y="5472113"/>
          <p14:tracePt t="42240" x="11979275" y="5507038"/>
          <p14:tracePt t="42247" x="12106275" y="55245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E760-AA34-F668-89F5-2FBFAE246C59}"/>
              </a:ext>
            </a:extLst>
          </p:cNvPr>
          <p:cNvSpPr>
            <a:spLocks noGrp="1"/>
          </p:cNvSpPr>
          <p:nvPr>
            <p:ph type="title"/>
          </p:nvPr>
        </p:nvSpPr>
        <p:spPr/>
        <p:txBody>
          <a:bodyPr/>
          <a:lstStyle/>
          <a:p>
            <a:r>
              <a:rPr lang="en-US" dirty="0"/>
              <a:t>Analysis – Hypotheses Testing</a:t>
            </a:r>
          </a:p>
        </p:txBody>
      </p:sp>
      <p:pic>
        <p:nvPicPr>
          <p:cNvPr id="8" name="Picture 7">
            <a:extLst>
              <a:ext uri="{FF2B5EF4-FFF2-40B4-BE49-F238E27FC236}">
                <a16:creationId xmlns:a16="http://schemas.microsoft.com/office/drawing/2014/main" id="{3106E998-A1F3-21BE-E449-914639B9138E}"/>
              </a:ext>
            </a:extLst>
          </p:cNvPr>
          <p:cNvPicPr>
            <a:picLocks noChangeAspect="1"/>
          </p:cNvPicPr>
          <p:nvPr/>
        </p:nvPicPr>
        <p:blipFill>
          <a:blip r:embed="rId5"/>
          <a:stretch>
            <a:fillRect/>
          </a:stretch>
        </p:blipFill>
        <p:spPr>
          <a:xfrm>
            <a:off x="1327571" y="2639228"/>
            <a:ext cx="7296194" cy="2526994"/>
          </a:xfrm>
          <a:prstGeom prst="rect">
            <a:avLst/>
          </a:prstGeom>
        </p:spPr>
      </p:pic>
      <p:pic>
        <p:nvPicPr>
          <p:cNvPr id="12" name="Audio 11">
            <a:hlinkClick r:id="" action="ppaction://media"/>
            <a:extLst>
              <a:ext uri="{FF2B5EF4-FFF2-40B4-BE49-F238E27FC236}">
                <a16:creationId xmlns:a16="http://schemas.microsoft.com/office/drawing/2014/main" id="{1F36679D-4582-1DB7-2F38-C9A6C09B16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15899580"/>
      </p:ext>
    </p:extLst>
  </p:cSld>
  <p:clrMapOvr>
    <a:masterClrMapping/>
  </p:clrMapOvr>
  <mc:AlternateContent xmlns:mc="http://schemas.openxmlformats.org/markup-compatibility/2006">
    <mc:Choice xmlns:p14="http://schemas.microsoft.com/office/powerpoint/2010/main" Requires="p14">
      <p:transition spd="slow" p14:dur="2000" advTm="60478"/>
    </mc:Choice>
    <mc:Fallback>
      <p:transition spd="slow" advTm="60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29914" x="2514600" y="195263"/>
          <p14:tracePt t="29921" x="2524125" y="280988"/>
          <p14:tracePt t="29929" x="2532063" y="407988"/>
          <p14:tracePt t="29936" x="2549525" y="534988"/>
          <p14:tracePt t="29944" x="2582863" y="679450"/>
          <p14:tracePt t="29951" x="2616200" y="823913"/>
          <p14:tracePt t="29959" x="2676525" y="942975"/>
          <p14:tracePt t="29966" x="2744788" y="1044575"/>
          <p14:tracePt t="29974" x="2803525" y="1112838"/>
          <p14:tracePt t="29981" x="2863850" y="1189038"/>
          <p14:tracePt t="29989" x="2930525" y="1257300"/>
          <p14:tracePt t="29996" x="2998788" y="1325563"/>
          <p14:tracePt t="30004" x="3067050" y="1401763"/>
          <p14:tracePt t="30012" x="3109913" y="1477963"/>
          <p14:tracePt t="30019" x="3152775" y="1546225"/>
          <p14:tracePt t="30026" x="3186113" y="1657350"/>
          <p14:tracePt t="30034" x="3211513" y="1758950"/>
          <p14:tracePt t="30041" x="3236913" y="1878013"/>
          <p14:tracePt t="30049" x="3254375" y="1979613"/>
          <p14:tracePt t="30056" x="3279775" y="2082800"/>
          <p14:tracePt t="30064" x="3305175" y="2184400"/>
          <p14:tracePt t="30072" x="3313113" y="2243138"/>
          <p14:tracePt t="30079" x="3330575" y="2319338"/>
          <p14:tracePt t="30086" x="3355975" y="2387600"/>
          <p14:tracePt t="30094" x="3389313" y="2463800"/>
          <p14:tracePt t="30102" x="3432175" y="2541588"/>
          <p14:tracePt t="30112" x="3475038" y="2608263"/>
          <p14:tracePt t="30116" x="3500438" y="2643188"/>
          <p14:tracePt t="30124" x="3551238" y="2693988"/>
          <p14:tracePt t="30131" x="3594100" y="2727325"/>
          <p14:tracePt t="30139" x="3602038" y="2744788"/>
          <p14:tracePt t="30146" x="3619500" y="2770188"/>
          <p14:tracePt t="30154" x="3627438" y="2795588"/>
          <p14:tracePt t="30162" x="3636963" y="2838450"/>
          <p14:tracePt t="30169" x="3644900" y="2871788"/>
          <p14:tracePt t="30177" x="3652838" y="2914650"/>
          <p14:tracePt t="30184" x="3662363" y="2974975"/>
          <p14:tracePt t="30192" x="3678238" y="3033713"/>
          <p14:tracePt t="30199" x="3695700" y="3101975"/>
          <p14:tracePt t="30207" x="3729038" y="3160713"/>
          <p14:tracePt t="30214" x="3771900" y="3211513"/>
          <p14:tracePt t="30222" x="3806825" y="3246438"/>
          <p14:tracePt t="30229" x="3857625" y="3289300"/>
          <p14:tracePt t="30237" x="3900488" y="3297238"/>
          <p14:tracePt t="30244" x="3916363" y="3305175"/>
          <p14:tracePt t="30251" x="3933825" y="3305175"/>
          <p14:tracePt t="30344" x="3941763" y="3314700"/>
          <p14:tracePt t="30387" x="3941763" y="3271838"/>
          <p14:tracePt t="30388" x="3933825" y="3271838"/>
          <p14:tracePt t="30394" x="3925888" y="3246438"/>
          <p14:tracePt t="30401" x="3908425" y="3221038"/>
          <p14:tracePt t="30409" x="3890963" y="3203575"/>
          <p14:tracePt t="30416" x="3883025" y="3186113"/>
          <p14:tracePt t="30424" x="3865563" y="3170238"/>
          <p14:tracePt t="30432" x="3832225" y="3152775"/>
          <p14:tracePt t="30440" x="3789363" y="3127375"/>
          <p14:tracePt t="30447" x="3721100" y="3101975"/>
          <p14:tracePt t="30455" x="3644900" y="3084513"/>
          <p14:tracePt t="30463" x="3568700" y="3067050"/>
          <p14:tracePt t="30469" x="3525838" y="3067050"/>
          <p14:tracePt t="30477" x="3457575" y="3067050"/>
          <p14:tracePt t="30484" x="3381375" y="3067050"/>
          <p14:tracePt t="30492" x="3322638" y="3067050"/>
          <p14:tracePt t="30499" x="3279775" y="3067050"/>
          <p14:tracePt t="30506" x="3219450" y="3059113"/>
          <p14:tracePt t="30514" x="3194050" y="3059113"/>
          <p14:tracePt t="30521" x="3127375" y="3059113"/>
          <p14:tracePt t="30529" x="3041650" y="3059113"/>
          <p14:tracePt t="30536" x="2940050" y="3059113"/>
          <p14:tracePt t="30544" x="2854325" y="3059113"/>
          <p14:tracePt t="30551" x="2770188" y="3059113"/>
          <p14:tracePt t="30559" x="2668588" y="3067050"/>
          <p14:tracePt t="30566" x="2608263" y="3076575"/>
          <p14:tracePt t="30574" x="2514600" y="3076575"/>
          <p14:tracePt t="30582" x="2420938" y="3094038"/>
          <p14:tracePt t="30589" x="2352675" y="3094038"/>
          <p14:tracePt t="30596" x="2276475" y="3109913"/>
          <p14:tracePt t="30604" x="2217738" y="3127375"/>
          <p14:tracePt t="30612" x="2174875" y="3135313"/>
          <p14:tracePt t="30619" x="2149475" y="3144838"/>
          <p14:tracePt t="30627" x="2106613" y="3160713"/>
          <p14:tracePt t="30634" x="2073275" y="3170238"/>
          <p14:tracePt t="30642" x="2022475" y="3186113"/>
          <p14:tracePt t="30649" x="1971675" y="3211513"/>
          <p14:tracePt t="30657" x="1928813" y="3238500"/>
          <p14:tracePt t="30664" x="1885950" y="3254375"/>
          <p14:tracePt t="30672" x="1843088" y="3271838"/>
          <p14:tracePt t="30679" x="1809750" y="3289300"/>
          <p14:tracePt t="30686" x="1766888" y="3322638"/>
          <p14:tracePt t="30694" x="1716088" y="3348038"/>
          <p14:tracePt t="30702" x="1682750" y="3390900"/>
          <p14:tracePt t="30709" x="1639888" y="3424238"/>
          <p14:tracePt t="30716" x="1622425" y="3449638"/>
          <p14:tracePt t="30724" x="1579563" y="3502025"/>
          <p14:tracePt t="30732" x="1538288" y="3543300"/>
          <p14:tracePt t="30739" x="1495425" y="3594100"/>
          <p14:tracePt t="30747" x="1470025" y="3646488"/>
          <p14:tracePt t="30754" x="1462088" y="3687763"/>
          <p14:tracePt t="30762" x="1452563" y="3722688"/>
          <p14:tracePt t="30769" x="1444625" y="3781425"/>
          <p14:tracePt t="30777" x="1435100" y="3824288"/>
          <p14:tracePt t="30784" x="1427163" y="3875088"/>
          <p14:tracePt t="30792" x="1409700" y="3917950"/>
          <p14:tracePt t="30799" x="1401763" y="3968750"/>
          <p14:tracePt t="30807" x="1393825" y="4027488"/>
          <p14:tracePt t="30814" x="1384300" y="4052888"/>
          <p14:tracePt t="30822" x="1384300" y="4105275"/>
          <p14:tracePt t="30829" x="1384300" y="4156075"/>
          <p14:tracePt t="30836" x="1384300" y="4214813"/>
          <p14:tracePt t="30844" x="1384300" y="4275138"/>
          <p14:tracePt t="30851" x="1384300" y="4316413"/>
          <p14:tracePt t="30859" x="1384300" y="4359275"/>
          <p14:tracePt t="30866" x="1384300" y="4394200"/>
          <p14:tracePt t="30874" x="1384300" y="4435475"/>
          <p14:tracePt t="30881" x="1384300" y="4470400"/>
          <p14:tracePt t="30889" x="1384300" y="4513263"/>
          <p14:tracePt t="30896" x="1393825" y="4554538"/>
          <p14:tracePt t="30904" x="1427163" y="4597400"/>
          <p14:tracePt t="30912" x="1444625" y="4630738"/>
          <p14:tracePt t="30919" x="1477963" y="4683125"/>
          <p14:tracePt t="30926" x="1538288" y="4741863"/>
          <p14:tracePt t="30934" x="1571625" y="4784725"/>
          <p14:tracePt t="30942" x="1606550" y="4818063"/>
          <p14:tracePt t="30949" x="1631950" y="4860925"/>
          <p14:tracePt t="30957" x="1647825" y="4894263"/>
          <p14:tracePt t="30964" x="1657350" y="4911725"/>
          <p14:tracePt t="30972" x="1673225" y="4962525"/>
          <p14:tracePt t="30979" x="1690688" y="5005388"/>
          <p14:tracePt t="30986" x="1724025" y="5056188"/>
          <p14:tracePt t="30994" x="1749425" y="5106988"/>
          <p14:tracePt t="31002" x="1792288" y="5157788"/>
          <p14:tracePt t="31009" x="1835150" y="5200650"/>
          <p14:tracePt t="31016" x="1885950" y="5235575"/>
          <p14:tracePt t="31024" x="1946275" y="5294313"/>
          <p14:tracePt t="31031" x="1997075" y="5319713"/>
          <p14:tracePt t="31039" x="2073275" y="5362575"/>
          <p14:tracePt t="31046" x="2124075" y="5395913"/>
          <p14:tracePt t="31054" x="2174875" y="5438775"/>
          <p14:tracePt t="31062" x="2208213" y="5456238"/>
          <p14:tracePt t="31069" x="2260600" y="5472113"/>
          <p14:tracePt t="31076" x="2293938" y="5497513"/>
          <p14:tracePt t="31084" x="2327275" y="5532438"/>
          <p14:tracePt t="31092" x="2379663" y="5549900"/>
          <p14:tracePt t="31099" x="2405063" y="5565775"/>
          <p14:tracePt t="31113" x="2446338" y="5591175"/>
          <p14:tracePt t="31114" x="2471738" y="5608638"/>
          <p14:tracePt t="31122" x="2497138" y="5616575"/>
          <p14:tracePt t="31129" x="2532063" y="5634038"/>
          <p14:tracePt t="31136" x="2565400" y="5641975"/>
          <p14:tracePt t="31144" x="2608263" y="5651500"/>
          <p14:tracePt t="31152" x="2651125" y="5651500"/>
          <p14:tracePt t="31159" x="2684463" y="5651500"/>
          <p14:tracePt t="31166" x="2735263" y="5651500"/>
          <p14:tracePt t="31174" x="2795588" y="5651500"/>
          <p14:tracePt t="31181" x="2854325" y="5651500"/>
          <p14:tracePt t="31189" x="2930525" y="5634038"/>
          <p14:tracePt t="31196" x="2982913" y="5634038"/>
          <p14:tracePt t="31204" x="3059113" y="5626100"/>
          <p14:tracePt t="31212" x="3117850" y="5626100"/>
          <p14:tracePt t="31219" x="3178175" y="5616575"/>
          <p14:tracePt t="31226" x="3244850" y="5608638"/>
          <p14:tracePt t="31234" x="3313113" y="5583238"/>
          <p14:tracePt t="31241" x="3373438" y="5565775"/>
          <p14:tracePt t="31249" x="3424238" y="5532438"/>
          <p14:tracePt t="31257" x="3475038" y="5507038"/>
          <p14:tracePt t="31264" x="3517900" y="5472113"/>
          <p14:tracePt t="31271" x="3559175" y="5446713"/>
          <p14:tracePt t="31279" x="3586163" y="5430838"/>
          <p14:tracePt t="31286" x="3594100" y="5413375"/>
          <p14:tracePt t="31294" x="3602038" y="5395913"/>
          <p14:tracePt t="31301" x="3619500" y="5370513"/>
          <p14:tracePt t="31309" x="3636963" y="5345113"/>
          <p14:tracePt t="31316" x="3644900" y="5319713"/>
          <p14:tracePt t="31324" x="3662363" y="5286375"/>
          <p14:tracePt t="31331" x="3670300" y="5260975"/>
          <p14:tracePt t="31339" x="3687763" y="5218113"/>
          <p14:tracePt t="31346" x="3703638" y="5183188"/>
          <p14:tracePt t="31354" x="3713163" y="5141913"/>
          <p14:tracePt t="31362" x="3721100" y="5116513"/>
          <p14:tracePt t="31369" x="3738563" y="5073650"/>
          <p14:tracePt t="31376" x="3746500" y="5022850"/>
          <p14:tracePt t="31384" x="3756025" y="4997450"/>
          <p14:tracePt t="31392" x="3763963" y="4946650"/>
          <p14:tracePt t="31399" x="3771900" y="4886325"/>
          <p14:tracePt t="31407" x="3771900" y="4843463"/>
          <p14:tracePt t="31414" x="3789363" y="4767263"/>
          <p14:tracePt t="31421" x="3789363" y="4724400"/>
          <p14:tracePt t="31429" x="3789363" y="4665663"/>
          <p14:tracePt t="31436" x="3789363" y="4614863"/>
          <p14:tracePt t="31444" x="3789363" y="4572000"/>
          <p14:tracePt t="31451" x="3806825" y="4495800"/>
          <p14:tracePt t="31459" x="3814763" y="4435475"/>
          <p14:tracePt t="31466" x="3840163" y="4376738"/>
          <p14:tracePt t="31474" x="3840163" y="4325938"/>
          <p14:tracePt t="31481" x="3840163" y="4275138"/>
          <p14:tracePt t="31489" x="3840163" y="4214813"/>
          <p14:tracePt t="31496" x="3840163" y="4171950"/>
          <p14:tracePt t="31504" x="3840163" y="4113213"/>
          <p14:tracePt t="31512" x="3840163" y="4052888"/>
          <p14:tracePt t="31519" x="3840163" y="3986213"/>
          <p14:tracePt t="31526" x="3840163" y="3925888"/>
          <p14:tracePt t="31534" x="3822700" y="3875088"/>
          <p14:tracePt t="31541" x="3822700" y="3824288"/>
          <p14:tracePt t="31549" x="3822700" y="3790950"/>
          <p14:tracePt t="31556" x="3814763" y="3730625"/>
          <p14:tracePt t="31564" x="3814763" y="3687763"/>
          <p14:tracePt t="31572" x="3806825" y="3629025"/>
          <p14:tracePt t="31579" x="3797300" y="3586163"/>
          <p14:tracePt t="31586" x="3789363" y="3535363"/>
          <p14:tracePt t="31594" x="3781425" y="3517900"/>
          <p14:tracePt t="31601" x="3763963" y="3484563"/>
          <p14:tracePt t="31609" x="3756025" y="3449638"/>
          <p14:tracePt t="31616" x="3738563" y="3424238"/>
          <p14:tracePt t="31624" x="3729038" y="3398838"/>
          <p14:tracePt t="31632" x="3721100" y="3382963"/>
          <p14:tracePt t="31639" x="3713163" y="3373438"/>
          <p14:tracePt t="31646" x="3703638" y="3355975"/>
          <p14:tracePt t="31654" x="3678238" y="3340100"/>
          <p14:tracePt t="31662" x="3652838" y="3314700"/>
          <p14:tracePt t="31669" x="3627438" y="3289300"/>
          <p14:tracePt t="31677" x="3594100" y="3263900"/>
          <p14:tracePt t="31684" x="3568700" y="3238500"/>
          <p14:tracePt t="31692" x="3543300" y="3221038"/>
          <p14:tracePt t="31699" x="3500438" y="3195638"/>
          <p14:tracePt t="31707" x="3467100" y="3178175"/>
          <p14:tracePt t="31714" x="3406775" y="3160713"/>
          <p14:tracePt t="31722" x="3338513" y="3135313"/>
          <p14:tracePt t="31729" x="3279775" y="3119438"/>
          <p14:tracePt t="31736" x="3219450" y="3094038"/>
          <p14:tracePt t="31744" x="3178175" y="3084513"/>
          <p14:tracePt t="31751" x="3100388" y="3067050"/>
          <p14:tracePt t="31759" x="3024188" y="3059113"/>
          <p14:tracePt t="31766" x="2965450" y="3041650"/>
          <p14:tracePt t="31774" x="2905125" y="3033713"/>
          <p14:tracePt t="31781" x="2838450" y="3025775"/>
          <p14:tracePt t="31789" x="2770188" y="3016250"/>
          <p14:tracePt t="31796" x="2727325" y="3016250"/>
          <p14:tracePt t="31804" x="2641600" y="3016250"/>
          <p14:tracePt t="31812" x="2557463" y="3016250"/>
          <p14:tracePt t="31819" x="2471738" y="3016250"/>
          <p14:tracePt t="31826" x="2379663" y="3016250"/>
          <p14:tracePt t="31834" x="2276475" y="3016250"/>
          <p14:tracePt t="31842" x="2217738" y="3016250"/>
          <p14:tracePt t="31849" x="2132013" y="3016250"/>
          <p14:tracePt t="31857" x="2047875" y="3041650"/>
          <p14:tracePt t="31864" x="1971675" y="3059113"/>
          <p14:tracePt t="31872" x="1893888" y="3067050"/>
          <p14:tracePt t="31879" x="1835150" y="3094038"/>
          <p14:tracePt t="31886" x="1758950" y="3109913"/>
          <p14:tracePt t="31894" x="1724025" y="3119438"/>
          <p14:tracePt t="31901" x="1647825" y="3152775"/>
          <p14:tracePt t="31909" x="1606550" y="3170238"/>
          <p14:tracePt t="31916" x="1546225" y="3195638"/>
          <p14:tracePt t="31924" x="1503363" y="3211513"/>
          <p14:tracePt t="31931" x="1487488" y="3238500"/>
          <p14:tracePt t="31939" x="1435100" y="3254375"/>
          <p14:tracePt t="31946" x="1419225" y="3271838"/>
          <p14:tracePt t="31954" x="1393825" y="3297238"/>
          <p14:tracePt t="31962" x="1358900" y="3322638"/>
          <p14:tracePt t="31969" x="1343025" y="3355975"/>
          <p14:tracePt t="31976" x="1300163" y="3398838"/>
          <p14:tracePt t="31984" x="1274763" y="3441700"/>
          <p14:tracePt t="31992" x="1257300" y="3467100"/>
          <p14:tracePt t="31999" x="1231900" y="3502025"/>
          <p14:tracePt t="32007" x="1198563" y="3552825"/>
          <p14:tracePt t="32014" x="1189038" y="3586163"/>
          <p14:tracePt t="32022" x="1173163" y="3636963"/>
          <p14:tracePt t="32029" x="1163638" y="3654425"/>
          <p14:tracePt t="32036" x="1155700" y="3687763"/>
          <p14:tracePt t="32044" x="1147763" y="3713163"/>
          <p14:tracePt t="32052" x="1147763" y="3748088"/>
          <p14:tracePt t="32059" x="1138238" y="3773488"/>
          <p14:tracePt t="32066" x="1138238" y="3798888"/>
          <p14:tracePt t="32074" x="1138238" y="3841750"/>
          <p14:tracePt t="32081" x="1138238" y="3883025"/>
          <p14:tracePt t="32089" x="1138238" y="3917950"/>
          <p14:tracePt t="32097" x="1138238" y="3951288"/>
          <p14:tracePt t="32105" x="1138238" y="3994150"/>
          <p14:tracePt t="32112" x="1138238" y="4037013"/>
          <p14:tracePt t="32119" x="1138238" y="4070350"/>
          <p14:tracePt t="32127" x="1138238" y="4113213"/>
          <p14:tracePt t="32134" x="1138238" y="4138613"/>
          <p14:tracePt t="32142" x="1138238" y="4164013"/>
          <p14:tracePt t="32149" x="1138238" y="4197350"/>
          <p14:tracePt t="32157" x="1147763" y="4232275"/>
          <p14:tracePt t="32164" x="1155700" y="4265613"/>
          <p14:tracePt t="32172" x="1155700" y="4291013"/>
          <p14:tracePt t="32179" x="1163638" y="4316413"/>
          <p14:tracePt t="32186" x="1173163" y="4351338"/>
          <p14:tracePt t="32194" x="1181100" y="4376738"/>
          <p14:tracePt t="32201" x="1189038" y="4402138"/>
          <p14:tracePt t="32209" x="1198563" y="4427538"/>
          <p14:tracePt t="32216" x="1206500" y="4460875"/>
          <p14:tracePt t="32224" x="1214438" y="4495800"/>
          <p14:tracePt t="32231" x="1223963" y="4529138"/>
          <p14:tracePt t="32239" x="1231900" y="4564063"/>
          <p14:tracePt t="32246" x="1239838" y="4572000"/>
          <p14:tracePt t="32254" x="1249363" y="4589463"/>
          <p14:tracePt t="32262" x="1257300" y="4605338"/>
          <p14:tracePt t="32269" x="1265238" y="4614863"/>
          <p14:tracePt t="32276" x="1274763" y="4622800"/>
          <p14:tracePt t="32284" x="1290638" y="4630738"/>
          <p14:tracePt t="32292" x="1290638" y="4640263"/>
          <p14:tracePt t="32299" x="1300163" y="4648200"/>
          <p14:tracePt t="32307" x="1317625" y="4657725"/>
          <p14:tracePt t="32314" x="1325563" y="4673600"/>
          <p14:tracePt t="32322" x="1350963" y="4699000"/>
          <p14:tracePt t="32329" x="1393825" y="4733925"/>
          <p14:tracePt t="32337" x="1427163" y="4775200"/>
          <p14:tracePt t="32344" x="1452563" y="4802188"/>
          <p14:tracePt t="32352" x="1503363" y="4843463"/>
          <p14:tracePt t="32359" x="1554163" y="4878388"/>
          <p14:tracePt t="32366" x="1622425" y="4911725"/>
          <p14:tracePt t="32374" x="1698625" y="4954588"/>
          <p14:tracePt t="32381" x="1741488" y="4987925"/>
          <p14:tracePt t="32389" x="1792288" y="5013325"/>
          <p14:tracePt t="32396" x="1817688" y="5030788"/>
          <p14:tracePt t="32404" x="1852613" y="5056188"/>
          <p14:tracePt t="32412" x="1878013" y="5081588"/>
          <p14:tracePt t="32419" x="1903413" y="5116513"/>
          <p14:tracePt t="32427" x="1946275" y="5157788"/>
          <p14:tracePt t="32434" x="1962150" y="5192713"/>
          <p14:tracePt t="32441" x="1987550" y="5218113"/>
          <p14:tracePt t="32449" x="2012950" y="5243513"/>
          <p14:tracePt t="32457" x="2030413" y="5260975"/>
          <p14:tracePt t="32464" x="2038350" y="5268913"/>
          <p14:tracePt t="32472" x="2047875" y="5286375"/>
          <p14:tracePt t="32479" x="2055813" y="5302250"/>
          <p14:tracePt t="32487" x="2073275" y="5319713"/>
          <p14:tracePt t="32494" x="2081213" y="5327650"/>
          <p14:tracePt t="32502" x="2090738" y="5353050"/>
          <p14:tracePt t="32509" x="2124075" y="5370513"/>
          <p14:tracePt t="32517" x="2166938" y="5395913"/>
          <p14:tracePt t="32524" x="2200275" y="5430838"/>
          <p14:tracePt t="32532" x="2251075" y="5446713"/>
          <p14:tracePt t="32539" x="2293938" y="5464175"/>
          <p14:tracePt t="32547" x="2327275" y="5472113"/>
          <p14:tracePt t="32555" x="2379663" y="5481638"/>
          <p14:tracePt t="32562" x="2438400" y="5481638"/>
          <p14:tracePt t="32569" x="2489200" y="5481638"/>
          <p14:tracePt t="32576" x="2549525" y="5481638"/>
          <p14:tracePt t="32584" x="2608263" y="5481638"/>
          <p14:tracePt t="32592" x="2651125" y="5481638"/>
          <p14:tracePt t="32599" x="2727325" y="5472113"/>
          <p14:tracePt t="32606" x="2770188" y="5464175"/>
          <p14:tracePt t="32614" x="2811463" y="5464175"/>
          <p14:tracePt t="32622" x="2846388" y="5456238"/>
          <p14:tracePt t="32629" x="2871788" y="5438775"/>
          <p14:tracePt t="32636" x="2897188" y="5430838"/>
          <p14:tracePt t="32645" x="2914650" y="5421313"/>
          <p14:tracePt t="32651" x="2922588" y="5405438"/>
          <p14:tracePt t="32659" x="2947988" y="5395913"/>
          <p14:tracePt t="32667" x="2973388" y="5387975"/>
          <p14:tracePt t="32675" x="3016250" y="5362575"/>
          <p14:tracePt t="32681" x="3067050" y="5345113"/>
          <p14:tracePt t="32689" x="3100388" y="5319713"/>
          <p14:tracePt t="32696" x="3127375" y="5311775"/>
          <p14:tracePt t="32705" x="3152775" y="5294313"/>
          <p14:tracePt t="32712" x="3160713" y="5286375"/>
          <p14:tracePt t="32727" x="3168650" y="5276850"/>
          <p14:tracePt t="32734" x="3178175" y="5268913"/>
          <p14:tracePt t="32742" x="3178175" y="5260975"/>
          <p14:tracePt t="32749" x="3186113" y="5260975"/>
          <p14:tracePt t="32757" x="3194050" y="5243513"/>
          <p14:tracePt t="32764" x="3211513" y="5235575"/>
          <p14:tracePt t="32772" x="3219450" y="5235575"/>
          <p14:tracePt t="32779" x="3219450" y="5226050"/>
          <p14:tracePt t="32787" x="3236913" y="5226050"/>
          <p14:tracePt t="32794" x="3244850" y="5218113"/>
          <p14:tracePt t="32801" x="3244850" y="5208588"/>
          <p14:tracePt t="32809" x="3254375" y="5208588"/>
          <p14:tracePt t="32817" x="3262313" y="5200650"/>
          <p14:tracePt t="32824" x="3262313" y="5192713"/>
          <p14:tracePt t="32831" x="3270250" y="5192713"/>
          <p14:tracePt t="32839" x="3279775" y="5192713"/>
          <p14:tracePt t="32847" x="3279775" y="5183188"/>
          <p14:tracePt t="32855" x="3297238" y="5175250"/>
          <p14:tracePt t="32862" x="3322638" y="5167313"/>
          <p14:tracePt t="32869" x="3348038" y="5149850"/>
          <p14:tracePt t="32877" x="3381375" y="5124450"/>
          <p14:tracePt t="32884" x="3424238" y="5106988"/>
          <p14:tracePt t="32892" x="3449638" y="5099050"/>
          <p14:tracePt t="32899" x="3482975" y="5073650"/>
          <p14:tracePt t="32907" x="3508375" y="5056188"/>
          <p14:tracePt t="32914" x="3543300" y="5038725"/>
          <p14:tracePt t="32922" x="3568700" y="5013325"/>
          <p14:tracePt t="32929" x="3586163" y="4979988"/>
          <p14:tracePt t="32937" x="3619500" y="4954588"/>
          <p14:tracePt t="32944" x="3636963" y="4937125"/>
          <p14:tracePt t="32952" x="3652838" y="4919663"/>
          <p14:tracePt t="32959" x="3662363" y="4911725"/>
          <p14:tracePt t="32967" x="3678238" y="4894263"/>
          <p14:tracePt t="32974" x="3678238" y="4886325"/>
          <p14:tracePt t="32981" x="3687763" y="4868863"/>
          <p14:tracePt t="32989" x="3703638" y="4860925"/>
          <p14:tracePt t="32996" x="3713163" y="4843463"/>
          <p14:tracePt t="33004" x="3729038" y="4818063"/>
          <p14:tracePt t="33012" x="3756025" y="4784725"/>
          <p14:tracePt t="33019" x="3781425" y="4733925"/>
          <p14:tracePt t="33027" x="3814763" y="4683125"/>
          <p14:tracePt t="33034" x="3840163" y="4640263"/>
          <p14:tracePt t="33042" x="3865563" y="4614863"/>
          <p14:tracePt t="33049" x="3900488" y="4564063"/>
          <p14:tracePt t="33057" x="3916363" y="4513263"/>
          <p14:tracePt t="33064" x="3933825" y="4478338"/>
          <p14:tracePt t="33072" x="3941763" y="4435475"/>
          <p14:tracePt t="33079" x="3959225" y="4368800"/>
          <p14:tracePt t="33086" x="3967163" y="4325938"/>
          <p14:tracePt t="33094" x="3967163" y="4300538"/>
          <p14:tracePt t="33101" x="3967163" y="4257675"/>
          <p14:tracePt t="33112" x="3967163" y="4214813"/>
          <p14:tracePt t="33116" x="3967163" y="4156075"/>
          <p14:tracePt t="33124" x="3967163" y="4113213"/>
          <p14:tracePt t="33131" x="3967163" y="4052888"/>
          <p14:tracePt t="33139" x="3967163" y="4011613"/>
          <p14:tracePt t="33146" x="3967163" y="3986213"/>
          <p14:tracePt t="33154" x="3976688" y="3925888"/>
          <p14:tracePt t="33162" x="3976688" y="3883025"/>
          <p14:tracePt t="33169" x="3976688" y="3841750"/>
          <p14:tracePt t="33177" x="3992563" y="3790950"/>
          <p14:tracePt t="33184" x="3992563" y="3763963"/>
          <p14:tracePt t="33192" x="3992563" y="3730625"/>
          <p14:tracePt t="33199" x="3984625" y="3697288"/>
          <p14:tracePt t="33207" x="3959225" y="3646488"/>
          <p14:tracePt t="33214" x="3941763" y="3603625"/>
          <p14:tracePt t="33222" x="3925888" y="3560763"/>
          <p14:tracePt t="33229" x="3908425" y="3527425"/>
          <p14:tracePt t="33236" x="3890963" y="3492500"/>
          <p14:tracePt t="33244" x="3883025" y="3484563"/>
          <p14:tracePt t="33252" x="3865563" y="3449638"/>
          <p14:tracePt t="33259" x="3848100" y="3424238"/>
          <p14:tracePt t="33266" x="3840163" y="3398838"/>
          <p14:tracePt t="33274" x="3832225" y="3382963"/>
          <p14:tracePt t="33282" x="3822700" y="3365500"/>
          <p14:tracePt t="33289" x="3814763" y="3355975"/>
          <p14:tracePt t="33296" x="3797300" y="3348038"/>
          <p14:tracePt t="33304" x="3789363" y="3330575"/>
          <p14:tracePt t="33312" x="3781425" y="3322638"/>
          <p14:tracePt t="33319" x="3756025" y="3314700"/>
          <p14:tracePt t="33327" x="3729038" y="3297238"/>
          <p14:tracePt t="33334" x="3713163" y="3279775"/>
          <p14:tracePt t="33342" x="3703638" y="3271838"/>
          <p14:tracePt t="33349" x="3695700" y="3263900"/>
          <p14:tracePt t="33357" x="3678238" y="3254375"/>
          <p14:tracePt t="33364" x="3662363" y="3246438"/>
          <p14:tracePt t="33371" x="3652838" y="3238500"/>
          <p14:tracePt t="33379" x="3636963" y="3221038"/>
          <p14:tracePt t="33386" x="3611563" y="3211513"/>
          <p14:tracePt t="33394" x="3594100" y="3203575"/>
          <p14:tracePt t="33401" x="3576638" y="3203575"/>
          <p14:tracePt t="33409" x="3533775" y="3186113"/>
          <p14:tracePt t="33416" x="3500438" y="3186113"/>
          <p14:tracePt t="33424" x="3449638" y="3170238"/>
          <p14:tracePt t="33431" x="3424238" y="3170238"/>
          <p14:tracePt t="33439" x="3373438" y="3160713"/>
          <p14:tracePt t="33446" x="3348038" y="3152775"/>
          <p14:tracePt t="33455" x="3313113" y="3144838"/>
          <p14:tracePt t="33462" x="3279775" y="3144838"/>
          <p14:tracePt t="33469" x="3244850" y="3144838"/>
          <p14:tracePt t="33476" x="3228975" y="3135313"/>
          <p14:tracePt t="33484" x="3211513" y="3135313"/>
          <p14:tracePt t="33491" x="3186113" y="3135313"/>
          <p14:tracePt t="33499" x="3160713" y="3127375"/>
          <p14:tracePt t="33506" x="3135313" y="3119438"/>
          <p14:tracePt t="33514" x="3100388" y="3119438"/>
          <p14:tracePt t="33522" x="3067050" y="3119438"/>
          <p14:tracePt t="33529" x="3024188" y="3119438"/>
          <p14:tracePt t="33536" x="2990850" y="3119438"/>
          <p14:tracePt t="33544" x="2965450" y="3119438"/>
          <p14:tracePt t="33551" x="2930525" y="3119438"/>
          <p14:tracePt t="33559" x="2905125" y="3119438"/>
          <p14:tracePt t="33566" x="2879725" y="3119438"/>
          <p14:tracePt t="33574" x="2871788" y="3119438"/>
          <p14:tracePt t="33582" x="2854325" y="3119438"/>
          <p14:tracePt t="33597" x="2846388" y="3119438"/>
          <p14:tracePt t="33604" x="2828925" y="3119438"/>
          <p14:tracePt t="33612" x="2820988" y="3119438"/>
          <p14:tracePt t="33619" x="2795588" y="3119438"/>
          <p14:tracePt t="33627" x="2778125" y="3119438"/>
          <p14:tracePt t="33634" x="2770188" y="3127375"/>
          <p14:tracePt t="33649" x="2760663" y="3127375"/>
          <p14:tracePt t="33664" x="2752725" y="3127375"/>
          <p14:tracePt t="33673" x="2752725" y="3135313"/>
          <p14:tracePt t="33725" x="2744788" y="3135313"/>
          <p14:tracePt t="33839" x="2744788" y="3144838"/>
          <p14:tracePt t="33922" x="2838450" y="3144838"/>
          <p14:tracePt t="33926" x="2846388" y="3144838"/>
          <p14:tracePt t="33934" x="2854325" y="3144838"/>
          <p14:tracePt t="33949" x="2863850" y="3144838"/>
          <p14:tracePt t="33964" x="2889250" y="3144838"/>
          <p14:tracePt t="33972" x="2897188" y="3135313"/>
          <p14:tracePt t="33979" x="2914650" y="3127375"/>
          <p14:tracePt t="33987" x="2930525" y="3109913"/>
          <p14:tracePt t="33995" x="2940050" y="3109913"/>
          <p14:tracePt t="34002" x="2947988" y="3076575"/>
          <p14:tracePt t="34009" x="2955925" y="3067050"/>
          <p14:tracePt t="34016" x="2955925" y="3051175"/>
          <p14:tracePt t="34024" x="2955925" y="3033713"/>
          <p14:tracePt t="34039" x="2955925" y="3025775"/>
          <p14:tracePt t="34055" x="2955925" y="3016250"/>
          <p14:tracePt t="34069" x="2955925" y="3000375"/>
          <p14:tracePt t="34077" x="2982913" y="2965450"/>
          <p14:tracePt t="34084" x="3008313" y="2940050"/>
          <p14:tracePt t="34092" x="3041650" y="2922588"/>
          <p14:tracePt t="34099" x="3100388" y="2881313"/>
          <p14:tracePt t="34107" x="3178175" y="2846388"/>
          <p14:tracePt t="34114" x="3270250" y="2813050"/>
          <p14:tracePt t="34129" x="3457575" y="2762250"/>
          <p14:tracePt t="34137" x="3559175" y="2744788"/>
          <p14:tracePt t="34144" x="3627438" y="2744788"/>
          <p14:tracePt t="34152" x="3729038" y="2736850"/>
          <p14:tracePt t="34159" x="3814763" y="2736850"/>
          <p14:tracePt t="34167" x="3873500" y="2736850"/>
          <p14:tracePt t="34174" x="3933825" y="2736850"/>
          <p14:tracePt t="34182" x="3992563" y="2736850"/>
          <p14:tracePt t="34189" x="4060825" y="2736850"/>
          <p14:tracePt t="34197" x="4103688" y="2736850"/>
          <p14:tracePt t="34204" x="4205288" y="2736850"/>
          <p14:tracePt t="34212" x="4316413" y="2736850"/>
          <p14:tracePt t="34219" x="4435475" y="2736850"/>
          <p14:tracePt t="34226" x="4545013" y="2736850"/>
          <p14:tracePt t="34234" x="4646613" y="2736850"/>
          <p14:tracePt t="34241" x="4699000" y="2736850"/>
          <p14:tracePt t="34249" x="4757738" y="2736850"/>
          <p14:tracePt t="34256" x="4791075" y="2736850"/>
          <p14:tracePt t="34264" x="4818063" y="2736850"/>
          <p14:tracePt t="34279" x="4826000" y="2736850"/>
          <p14:tracePt t="34286" x="4833938" y="2736850"/>
          <p14:tracePt t="34302" x="4868863" y="2736850"/>
          <p14:tracePt t="34309" x="4927600" y="2736850"/>
          <p14:tracePt t="34316" x="5029200" y="2752725"/>
          <p14:tracePt t="34324" x="5132388" y="2762250"/>
          <p14:tracePt t="34331" x="5241925" y="2762250"/>
          <p14:tracePt t="34339" x="5302250" y="2762250"/>
          <p14:tracePt t="34346" x="5378450" y="2762250"/>
          <p14:tracePt t="34354" x="5403850" y="2762250"/>
          <p14:tracePt t="34362" x="5429250" y="2762250"/>
          <p14:tracePt t="34369" x="5446713" y="2752725"/>
          <p14:tracePt t="34377" x="5462588" y="2752725"/>
          <p14:tracePt t="34384" x="5487988" y="2752725"/>
          <p14:tracePt t="34392" x="5505450" y="2744788"/>
          <p14:tracePt t="34399" x="5548313" y="2744788"/>
          <p14:tracePt t="34407" x="5607050" y="2727325"/>
          <p14:tracePt t="34414" x="5683250" y="2719388"/>
          <p14:tracePt t="34422" x="5751513" y="2719388"/>
          <p14:tracePt t="34429" x="5827713" y="2701925"/>
          <p14:tracePt t="34436" x="5870575" y="2701925"/>
          <p14:tracePt t="34444" x="5905500" y="2701925"/>
          <p14:tracePt t="34452" x="5956300" y="2701925"/>
          <p14:tracePt t="34459" x="5997575" y="2701925"/>
          <p14:tracePt t="34467" x="6032500" y="2701925"/>
          <p14:tracePt t="34474" x="6057900" y="2701925"/>
          <p14:tracePt t="34482" x="6057900" y="2711450"/>
          <p14:tracePt t="34489" x="6065838" y="2711450"/>
          <p14:tracePt t="34496" x="6075363" y="2711450"/>
          <p14:tracePt t="34504" x="6075363" y="2719388"/>
          <p14:tracePt t="34512" x="6091238" y="2719388"/>
          <p14:tracePt t="34519" x="6100763" y="2719388"/>
          <p14:tracePt t="34527" x="6126163" y="2719388"/>
          <p14:tracePt t="34534" x="6151563" y="2727325"/>
          <p14:tracePt t="34542" x="6184900" y="2727325"/>
          <p14:tracePt t="34549" x="6210300" y="2736850"/>
          <p14:tracePt t="34557" x="6245225" y="2744788"/>
          <p14:tracePt t="34564" x="6270625" y="2752725"/>
          <p14:tracePt t="34572" x="6278563" y="2752725"/>
          <p14:tracePt t="34632" x="6261100" y="2752725"/>
          <p14:tracePt t="34799" x="6245225" y="2762250"/>
          <p14:tracePt t="34806" x="6227763" y="2770188"/>
          <p14:tracePt t="34812" x="6194425" y="2778125"/>
          <p14:tracePt t="34819" x="6151563" y="2795588"/>
          <p14:tracePt t="34827" x="6075363" y="2830513"/>
          <p14:tracePt t="34834" x="6024563" y="2863850"/>
          <p14:tracePt t="34842" x="5989638" y="2881313"/>
          <p14:tracePt t="34849" x="5956300" y="2897188"/>
          <p14:tracePt t="34857" x="5930900" y="2914650"/>
          <p14:tracePt t="34864" x="5921375" y="2914650"/>
          <p14:tracePt t="34872" x="5913438" y="2922588"/>
          <p14:tracePt t="34879" x="5913438" y="2932113"/>
          <p14:tracePt t="34886" x="5905500" y="2932113"/>
          <p14:tracePt t="34894" x="5905500" y="2940050"/>
          <p14:tracePt t="34902" x="5895975" y="2957513"/>
          <p14:tracePt t="34909" x="5895975" y="2982913"/>
          <p14:tracePt t="34916" x="5895975" y="3008313"/>
          <p14:tracePt t="34924" x="5905500" y="3041650"/>
          <p14:tracePt t="34932" x="5938838" y="3094038"/>
          <p14:tracePt t="34939" x="5964238" y="3127375"/>
          <p14:tracePt t="34947" x="5989638" y="3170238"/>
          <p14:tracePt t="34954" x="6024563" y="3203575"/>
          <p14:tracePt t="34962" x="6057900" y="3238500"/>
          <p14:tracePt t="34969" x="6091238" y="3271838"/>
          <p14:tracePt t="34977" x="6134100" y="3297238"/>
          <p14:tracePt t="34984" x="6167438" y="3322638"/>
          <p14:tracePt t="34992" x="6194425" y="3340100"/>
          <p14:tracePt t="34999" x="6227763" y="3355975"/>
          <p14:tracePt t="35007" x="6261100" y="3365500"/>
          <p14:tracePt t="35014" x="6303963" y="3365500"/>
          <p14:tracePt t="35022" x="6364288" y="3365500"/>
          <p14:tracePt t="35029" x="6423025" y="3365500"/>
          <p14:tracePt t="35036" x="6483350" y="3355975"/>
          <p14:tracePt t="35044" x="6524625" y="3330575"/>
          <p14:tracePt t="35051" x="6600825" y="3322638"/>
          <p14:tracePt t="35059" x="6678613" y="3305175"/>
          <p14:tracePt t="35067" x="6745288" y="3297238"/>
          <p14:tracePt t="35074" x="6805613" y="3279775"/>
          <p14:tracePt t="35081" x="6838950" y="3271838"/>
          <p14:tracePt t="35089" x="6856413" y="3271838"/>
          <p14:tracePt t="35097" x="6864350" y="3271838"/>
          <p14:tracePt t="35113" x="6889750" y="3228975"/>
          <p14:tracePt t="35119" x="6899275" y="3203575"/>
          <p14:tracePt t="35127" x="6924675" y="3170238"/>
          <p14:tracePt t="35134" x="6942138" y="3144838"/>
          <p14:tracePt t="35142" x="6958013" y="3135313"/>
          <p14:tracePt t="35149" x="6983413" y="3119438"/>
          <p14:tracePt t="35156" x="6992938" y="3101975"/>
          <p14:tracePt t="35164" x="6992938" y="3094038"/>
          <p14:tracePt t="35179" x="6992938" y="3076575"/>
          <p14:tracePt t="35186" x="6983413" y="3051175"/>
          <p14:tracePt t="35194" x="6967538" y="3025775"/>
          <p14:tracePt t="35202" x="6942138" y="3008313"/>
          <p14:tracePt t="35209" x="6924675" y="2982913"/>
          <p14:tracePt t="35217" x="6889750" y="2957513"/>
          <p14:tracePt t="35225" x="6831013" y="2922588"/>
          <p14:tracePt t="35231" x="6762750" y="2881313"/>
          <p14:tracePt t="35239" x="6711950" y="2863850"/>
          <p14:tracePt t="35246" x="6669088" y="2838450"/>
          <p14:tracePt t="35254" x="6618288" y="2830513"/>
          <p14:tracePt t="35262" x="6575425" y="2820988"/>
          <p14:tracePt t="35269" x="6559550" y="2813050"/>
          <p14:tracePt t="35277" x="6550025" y="2813050"/>
          <p14:tracePt t="35284" x="6542088" y="2813050"/>
          <p14:tracePt t="35292" x="6534150" y="2813050"/>
          <p14:tracePt t="35299" x="6524625" y="2813050"/>
          <p14:tracePt t="35306" x="6508750" y="2813050"/>
          <p14:tracePt t="35314" x="6473825" y="2813050"/>
          <p14:tracePt t="35322" x="6430963" y="2838450"/>
          <p14:tracePt t="35329" x="6380163" y="2863850"/>
          <p14:tracePt t="35336" x="6338888" y="2889250"/>
          <p14:tracePt t="35344" x="6329363" y="2906713"/>
          <p14:tracePt t="35352" x="6311900" y="2932113"/>
          <p14:tracePt t="35359" x="6303963" y="2965450"/>
          <p14:tracePt t="35366" x="6296025" y="3008313"/>
          <p14:tracePt t="35374" x="6296025" y="3051175"/>
          <p14:tracePt t="35382" x="6296025" y="3109913"/>
          <p14:tracePt t="35389" x="6286500" y="3170238"/>
          <p14:tracePt t="35397" x="6286500" y="3203575"/>
          <p14:tracePt t="35404" x="6286500" y="3254375"/>
          <p14:tracePt t="35412" x="6286500" y="3314700"/>
          <p14:tracePt t="35419" x="6286500" y="3348038"/>
          <p14:tracePt t="35427" x="6286500" y="3355975"/>
          <p14:tracePt t="35434" x="6286500" y="3382963"/>
          <p14:tracePt t="35449" x="6286500" y="3390900"/>
          <p14:tracePt t="35472" x="6278563" y="3390900"/>
          <p14:tracePt t="35563" x="6235700" y="3416300"/>
          <p14:tracePt t="35569" x="6219825" y="3433763"/>
          <p14:tracePt t="35576" x="6210300" y="3449638"/>
          <p14:tracePt t="35584" x="6202363" y="3459163"/>
          <p14:tracePt t="35592" x="6202363" y="3484563"/>
          <p14:tracePt t="35599" x="6194425" y="3502025"/>
          <p14:tracePt t="35606" x="6194425" y="3509963"/>
          <p14:tracePt t="35614" x="6184900" y="3535363"/>
          <p14:tracePt t="35622" x="6184900" y="3560763"/>
          <p14:tracePt t="35629" x="6184900" y="3578225"/>
          <p14:tracePt t="35637" x="6184900" y="3611563"/>
          <p14:tracePt t="35644" x="6184900" y="3636963"/>
          <p14:tracePt t="35651" x="6176963" y="3679825"/>
          <p14:tracePt t="35659" x="6176963" y="3722688"/>
          <p14:tracePt t="35666" x="6176963" y="3763963"/>
          <p14:tracePt t="35674" x="6176963" y="3824288"/>
          <p14:tracePt t="35681" x="6176963" y="3867150"/>
          <p14:tracePt t="35689" x="6176963" y="3892550"/>
          <p14:tracePt t="35696" x="6176963" y="3935413"/>
          <p14:tracePt t="35704" x="6159500" y="3968750"/>
          <p14:tracePt t="35712" x="6151563" y="4002088"/>
          <p14:tracePt t="35719" x="6142038" y="4044950"/>
          <p14:tracePt t="35727" x="6134100" y="4079875"/>
          <p14:tracePt t="35734" x="6134100" y="4113213"/>
          <p14:tracePt t="35742" x="6134100" y="4130675"/>
          <p14:tracePt t="35749" x="6142038" y="4181475"/>
          <p14:tracePt t="35757" x="6176963" y="4214813"/>
          <p14:tracePt t="35764" x="6194425" y="4249738"/>
          <p14:tracePt t="35772" x="6202363" y="4283075"/>
          <p14:tracePt t="35779" x="6219825" y="4316413"/>
          <p14:tracePt t="35787" x="6235700" y="4341813"/>
          <p14:tracePt t="35794" x="6253163" y="4384675"/>
          <p14:tracePt t="35802" x="6270625" y="4419600"/>
          <p14:tracePt t="35809" x="6278563" y="4445000"/>
          <p14:tracePt t="35816" x="6286500" y="4478338"/>
          <p14:tracePt t="35824" x="6296025" y="4503738"/>
          <p14:tracePt t="35831" x="6296025" y="4521200"/>
          <p14:tracePt t="35839" x="6296025" y="4546600"/>
          <p14:tracePt t="35846" x="6296025" y="4579938"/>
          <p14:tracePt t="35854" x="6296025" y="4614863"/>
          <p14:tracePt t="35862" x="6303963" y="4657725"/>
          <p14:tracePt t="35869" x="6303963" y="4699000"/>
          <p14:tracePt t="35877" x="6311900" y="4733925"/>
          <p14:tracePt t="35884" x="6311900" y="4749800"/>
          <p14:tracePt t="35892" x="6321425" y="4784725"/>
          <p14:tracePt t="35899" x="6329363" y="4818063"/>
          <p14:tracePt t="35906" x="6329363" y="4843463"/>
          <p14:tracePt t="35914" x="6329363" y="4860925"/>
          <p14:tracePt t="35922" x="6329363" y="4886325"/>
          <p14:tracePt t="35929" x="6329363" y="4911725"/>
          <p14:tracePt t="35936" x="6329363" y="4929188"/>
          <p14:tracePt t="35944" x="6329363" y="4962525"/>
          <p14:tracePt t="35952" x="6329363" y="4997450"/>
          <p14:tracePt t="35959" x="6329363" y="5038725"/>
          <p14:tracePt t="35966" x="6329363" y="5073650"/>
          <p14:tracePt t="35974" x="6338888" y="5091113"/>
          <p14:tracePt t="35981" x="6338888" y="5116513"/>
          <p14:tracePt t="35989" x="6346825" y="5141913"/>
          <p14:tracePt t="35996" x="6346825" y="5149850"/>
          <p14:tracePt t="36004" x="6364288" y="5167313"/>
          <p14:tracePt t="36012" x="6372225" y="5183188"/>
          <p14:tracePt t="36019" x="6389688" y="5208588"/>
          <p14:tracePt t="36027" x="6389688" y="5218113"/>
          <p14:tracePt t="36034" x="6397625" y="5226050"/>
          <p14:tracePt t="36042" x="6405563" y="5235575"/>
          <p14:tracePt t="36049" x="6415088" y="5243513"/>
          <p14:tracePt t="36056" x="6423025" y="5251450"/>
          <p14:tracePt t="36064" x="6423025" y="5260975"/>
          <p14:tracePt t="36072" x="6440488" y="5268913"/>
          <p14:tracePt t="36079" x="6448425" y="5276850"/>
          <p14:tracePt t="36094" x="6456363" y="5276850"/>
          <p14:tracePt t="36102" x="6465888" y="5276850"/>
          <p14:tracePt t="36117" x="6483350" y="5276850"/>
          <p14:tracePt t="36124" x="6508750" y="5276850"/>
          <p14:tracePt t="36131" x="6550025" y="5268913"/>
          <p14:tracePt t="36139" x="6592888" y="5260975"/>
          <p14:tracePt t="36146" x="6661150" y="5243513"/>
          <p14:tracePt t="36155" x="6704013" y="5235575"/>
          <p14:tracePt t="36162" x="6729413" y="5226050"/>
          <p14:tracePt t="36169" x="6754813" y="5208588"/>
          <p14:tracePt t="36192" x="6754813" y="5192713"/>
          <p14:tracePt t="36199" x="6762750" y="5167313"/>
          <p14:tracePt t="36207" x="6770688" y="5149850"/>
          <p14:tracePt t="36214" x="6780213" y="5106988"/>
          <p14:tracePt t="36222" x="6797675" y="5056188"/>
          <p14:tracePt t="36229" x="6831013" y="5005388"/>
          <p14:tracePt t="36237" x="6838950" y="4972050"/>
          <p14:tracePt t="36244" x="6864350" y="4919663"/>
          <p14:tracePt t="36252" x="6899275" y="4878388"/>
          <p14:tracePt t="36259" x="6924675" y="4827588"/>
          <p14:tracePt t="36267" x="6958013" y="4775200"/>
          <p14:tracePt t="36274" x="6983413" y="4724400"/>
          <p14:tracePt t="36282" x="7008813" y="4673600"/>
          <p14:tracePt t="36289" x="7026275" y="4640263"/>
          <p14:tracePt t="36297" x="7034213" y="4597400"/>
          <p14:tracePt t="36304" x="7051675" y="4538663"/>
          <p14:tracePt t="36312" x="7059613" y="4460875"/>
          <p14:tracePt t="36319" x="7077075" y="4402138"/>
          <p14:tracePt t="36327" x="7085013" y="4325938"/>
          <p14:tracePt t="36334" x="7094538" y="4283075"/>
          <p14:tracePt t="36342" x="7102475" y="4224338"/>
          <p14:tracePt t="36349" x="7112000" y="4164013"/>
          <p14:tracePt t="36357" x="7119938" y="4105275"/>
          <p14:tracePt t="36364" x="7119938" y="4062413"/>
          <p14:tracePt t="36372" x="7119938" y="4027488"/>
          <p14:tracePt t="36379" x="7127875" y="3986213"/>
          <p14:tracePt t="36386" x="7127875" y="3951288"/>
          <p14:tracePt t="36394" x="7127875" y="3908425"/>
          <p14:tracePt t="36401" x="7127875" y="3867150"/>
          <p14:tracePt t="36409" x="7127875" y="3824288"/>
          <p14:tracePt t="36416" x="7127875" y="3781425"/>
          <p14:tracePt t="36424" x="7127875" y="3730625"/>
          <p14:tracePt t="36432" x="7119938" y="3687763"/>
          <p14:tracePt t="36439" x="7112000" y="3662363"/>
          <p14:tracePt t="36446" x="7112000" y="3611563"/>
          <p14:tracePt t="36454" x="7094538" y="3578225"/>
          <p14:tracePt t="36462" x="7085013" y="3517900"/>
          <p14:tracePt t="36469" x="7085013" y="3475038"/>
          <p14:tracePt t="36477" x="7069138" y="3433763"/>
          <p14:tracePt t="36484" x="7059613" y="3408363"/>
          <p14:tracePt t="36492" x="7051675" y="3373438"/>
          <p14:tracePt t="36499" x="7034213" y="3322638"/>
          <p14:tracePt t="36507" x="7018338" y="3289300"/>
          <p14:tracePt t="36514" x="6992938" y="3254375"/>
          <p14:tracePt t="36522" x="6967538" y="3211513"/>
          <p14:tracePt t="36529" x="6942138" y="3178175"/>
          <p14:tracePt t="36536" x="6924675" y="3160713"/>
          <p14:tracePt t="36544" x="6899275" y="3127375"/>
          <p14:tracePt t="36551" x="6881813" y="3101975"/>
          <p14:tracePt t="36559" x="6873875" y="3084513"/>
          <p14:tracePt t="36566" x="6848475" y="3059113"/>
          <p14:tracePt t="36574" x="6805613" y="3025775"/>
          <p14:tracePt t="36581" x="6780213" y="3008313"/>
          <p14:tracePt t="36589" x="6770688" y="3000375"/>
          <p14:tracePt t="36596" x="6745288" y="2982913"/>
          <p14:tracePt t="36604" x="6719888" y="2965450"/>
          <p14:tracePt t="36612" x="6704013" y="2957513"/>
          <p14:tracePt t="36619" x="6694488" y="2949575"/>
          <p14:tracePt t="36627" x="6661150" y="2940050"/>
          <p14:tracePt t="36634" x="6635750" y="2932113"/>
          <p14:tracePt t="36642" x="6600825" y="2932113"/>
          <p14:tracePt t="36649" x="6575425" y="2922588"/>
          <p14:tracePt t="36657" x="6516688" y="2922588"/>
          <p14:tracePt t="36664" x="6473825" y="2922588"/>
          <p14:tracePt t="36672" x="6430963" y="2922588"/>
          <p14:tracePt t="36679" x="6354763" y="2922588"/>
          <p14:tracePt t="36686" x="6311900" y="2922588"/>
          <p14:tracePt t="36694" x="6235700" y="2949575"/>
          <p14:tracePt t="36701" x="6159500" y="2974975"/>
          <p14:tracePt t="36709" x="6100763" y="2990850"/>
          <p14:tracePt t="36716" x="6049963" y="3016250"/>
          <p14:tracePt t="36724" x="5997575" y="3051175"/>
          <p14:tracePt t="36731" x="5956300" y="3067050"/>
          <p14:tracePt t="36739" x="5930900" y="3084513"/>
          <p14:tracePt t="36747" x="5895975" y="3119438"/>
          <p14:tracePt t="36754" x="5853113" y="3152775"/>
          <p14:tracePt t="36762" x="5819775" y="3178175"/>
          <p14:tracePt t="36769" x="5776913" y="3211513"/>
          <p14:tracePt t="36776" x="5743575" y="3254375"/>
          <p14:tracePt t="36784" x="5718175" y="3279775"/>
          <p14:tracePt t="36792" x="5692775" y="3314700"/>
          <p14:tracePt t="36799" x="5657850" y="3365500"/>
          <p14:tracePt t="36807" x="5641975" y="3398838"/>
          <p14:tracePt t="36814" x="5616575" y="3449638"/>
          <p14:tracePt t="36822" x="5607050" y="3492500"/>
          <p14:tracePt t="36829" x="5599113" y="3527425"/>
          <p14:tracePt t="36836" x="5591175" y="3552825"/>
          <p14:tracePt t="36844" x="5581650" y="3586163"/>
          <p14:tracePt t="36851" x="5581650" y="3611563"/>
          <p14:tracePt t="36859" x="5581650" y="3654425"/>
          <p14:tracePt t="36866" x="5581650" y="3687763"/>
          <p14:tracePt t="36874" x="5581650" y="3722688"/>
          <p14:tracePt t="36881" x="5581650" y="3756025"/>
          <p14:tracePt t="36889" x="5581650" y="3773488"/>
          <p14:tracePt t="36896" x="5581650" y="3816350"/>
          <p14:tracePt t="36904" x="5581650" y="3867150"/>
          <p14:tracePt t="36912" x="5599113" y="3908425"/>
          <p14:tracePt t="36919" x="5599113" y="3968750"/>
          <p14:tracePt t="36927" x="5607050" y="4027488"/>
          <p14:tracePt t="36934" x="5616575" y="4070350"/>
          <p14:tracePt t="36942" x="5641975" y="4138613"/>
          <p14:tracePt t="36949" x="5649913" y="4197350"/>
          <p14:tracePt t="36956" x="5657850" y="4265613"/>
          <p14:tracePt t="36964" x="5675313" y="4325938"/>
          <p14:tracePt t="36971" x="5675313" y="4402138"/>
          <p14:tracePt t="36979" x="5683250" y="4460875"/>
          <p14:tracePt t="36986" x="5700713" y="4503738"/>
          <p14:tracePt t="36994" x="5708650" y="4597400"/>
          <p14:tracePt t="37001" x="5718175" y="4683125"/>
          <p14:tracePt t="37009" x="5743575" y="4784725"/>
          <p14:tracePt t="37016" x="5751513" y="4868863"/>
          <p14:tracePt t="37024" x="5776913" y="4946650"/>
          <p14:tracePt t="37032" x="5811838" y="5030788"/>
          <p14:tracePt t="37039" x="5819775" y="5081588"/>
          <p14:tracePt t="37047" x="5845175" y="5124450"/>
          <p14:tracePt t="37055" x="5880100" y="5175250"/>
          <p14:tracePt t="37062" x="5895975" y="5226050"/>
          <p14:tracePt t="37069" x="5938838" y="5276850"/>
          <p14:tracePt t="37077" x="5964238" y="5311775"/>
          <p14:tracePt t="37084" x="5989638" y="5353050"/>
          <p14:tracePt t="37092" x="6040438" y="5380038"/>
          <p14:tracePt t="37099" x="6091238" y="5421313"/>
          <p14:tracePt t="37112" x="6159500" y="5464175"/>
          <p14:tracePt t="37114" x="6227763" y="5497513"/>
          <p14:tracePt t="37122" x="6296025" y="5514975"/>
          <p14:tracePt t="37130" x="6346825" y="5549900"/>
          <p14:tracePt t="37136" x="6372225" y="5557838"/>
          <p14:tracePt t="37144" x="6405563" y="5565775"/>
          <p14:tracePt t="37152" x="6423025" y="5565775"/>
          <p14:tracePt t="37159" x="6448425" y="5565775"/>
          <p14:tracePt t="37166" x="6456363" y="5565775"/>
          <p14:tracePt t="37174" x="6473825" y="5565775"/>
          <p14:tracePt t="37182" x="6491288" y="5565775"/>
          <p14:tracePt t="37189" x="6508750" y="5549900"/>
          <p14:tracePt t="37196" x="6550025" y="5524500"/>
          <p14:tracePt t="37204" x="6584950" y="5481638"/>
          <p14:tracePt t="37212" x="6635750" y="5430838"/>
          <p14:tracePt t="37219" x="6686550" y="5387975"/>
          <p14:tracePt t="37227" x="6745288" y="5327650"/>
          <p14:tracePt t="37234" x="6770688" y="5276850"/>
          <p14:tracePt t="37242" x="6805613" y="5200650"/>
          <p14:tracePt t="37249" x="6823075" y="5106988"/>
          <p14:tracePt t="37257" x="6848475" y="5005388"/>
          <p14:tracePt t="37264" x="6856413" y="4894263"/>
          <p14:tracePt t="37272" x="6873875" y="4792663"/>
          <p14:tracePt t="37279" x="6881813" y="4691063"/>
          <p14:tracePt t="37286" x="6907213" y="4622800"/>
          <p14:tracePt t="37294" x="6915150" y="4529138"/>
          <p14:tracePt t="37301" x="6950075" y="4445000"/>
          <p14:tracePt t="37309" x="6967538" y="4368800"/>
          <p14:tracePt t="37316" x="6992938" y="4291013"/>
          <p14:tracePt t="37324" x="7000875" y="4224338"/>
          <p14:tracePt t="37331" x="7018338" y="4171950"/>
          <p14:tracePt t="37339" x="7026275" y="4138613"/>
          <p14:tracePt t="37346" x="7026275" y="4087813"/>
          <p14:tracePt t="37354" x="7026275" y="4027488"/>
          <p14:tracePt t="37362" x="7026275" y="3951288"/>
          <p14:tracePt t="37369" x="7026275" y="3900488"/>
          <p14:tracePt t="37377" x="7026275" y="3841750"/>
          <p14:tracePt t="37384" x="7026275" y="3806825"/>
          <p14:tracePt t="37392" x="7026275" y="3763963"/>
          <p14:tracePt t="37399" x="7026275" y="3722688"/>
          <p14:tracePt t="37407" x="7018338" y="3687763"/>
          <p14:tracePt t="37415" x="7018338" y="3654425"/>
          <p14:tracePt t="37422" x="7008813" y="3611563"/>
          <p14:tracePt t="37429" x="7000875" y="3578225"/>
          <p14:tracePt t="37437" x="6983413" y="3543300"/>
          <p14:tracePt t="37444" x="6967538" y="3509963"/>
          <p14:tracePt t="37452" x="6942138" y="3467100"/>
          <p14:tracePt t="37459" x="6924675" y="3424238"/>
          <p14:tracePt t="37467" x="6907213" y="3398838"/>
          <p14:tracePt t="37474" x="6889750" y="3365500"/>
          <p14:tracePt t="37481" x="6864350" y="3340100"/>
          <p14:tracePt t="37489" x="6856413" y="3322638"/>
          <p14:tracePt t="37496" x="6831013" y="3297238"/>
          <p14:tracePt t="37504" x="6797675" y="3263900"/>
          <p14:tracePt t="37512" x="6754813" y="3238500"/>
          <p14:tracePt t="37519" x="6719888" y="3203575"/>
          <p14:tracePt t="37526" x="6694488" y="3186113"/>
          <p14:tracePt t="37534" x="6678613" y="3170238"/>
          <p14:tracePt t="37541" x="6661150" y="3152775"/>
          <p14:tracePt t="37549" x="6626225" y="3135313"/>
          <p14:tracePt t="37557" x="6600825" y="3119438"/>
          <p14:tracePt t="37564" x="6567488" y="3109913"/>
          <p14:tracePt t="37572" x="6534150" y="3094038"/>
          <p14:tracePt t="37579" x="6508750" y="3094038"/>
          <p14:tracePt t="37586" x="6499225" y="3084513"/>
          <p14:tracePt t="37707" x="6516688" y="2965450"/>
          <p14:tracePt t="37708" x="6516688" y="2957513"/>
          <p14:tracePt t="37714" x="6534150" y="2932113"/>
          <p14:tracePt t="37721" x="6550025" y="2897188"/>
          <p14:tracePt t="37729" x="6567488" y="2846388"/>
          <p14:tracePt t="37737" x="6600825" y="2795588"/>
          <p14:tracePt t="37744" x="6635750" y="2736850"/>
          <p14:tracePt t="37752" x="6678613" y="2668588"/>
          <p14:tracePt t="37759" x="6719888" y="2592388"/>
          <p14:tracePt t="37766" x="6762750" y="2532063"/>
          <p14:tracePt t="37774" x="6805613" y="2455863"/>
          <p14:tracePt t="37782" x="6831013" y="2405063"/>
          <p14:tracePt t="37789" x="6864350" y="2344738"/>
          <p14:tracePt t="37796" x="6899275" y="2268538"/>
          <p14:tracePt t="37804" x="6958013" y="2174875"/>
          <p14:tracePt t="37812" x="7018338" y="2073275"/>
          <p14:tracePt t="37819" x="7094538" y="1946275"/>
          <p14:tracePt t="37827" x="7178675" y="1827213"/>
          <p14:tracePt t="37834" x="7246938" y="1741488"/>
          <p14:tracePt t="37842" x="7332663" y="1622425"/>
          <p14:tracePt t="37849" x="7434263" y="1477963"/>
          <p14:tracePt t="37857" x="7510463" y="1360488"/>
          <p14:tracePt t="37864" x="7553325" y="1231900"/>
          <p14:tracePt t="37872" x="7586663" y="1112838"/>
          <p14:tracePt t="37879" x="7604125" y="1036638"/>
          <p14:tracePt t="37887" x="7604125" y="952500"/>
          <p14:tracePt t="37894" x="7621588" y="884238"/>
          <p14:tracePt t="37901" x="7621588" y="833438"/>
          <p14:tracePt t="37909" x="7629525" y="790575"/>
          <p14:tracePt t="37916" x="7654925" y="730250"/>
          <p14:tracePt t="37924" x="7672388" y="671513"/>
          <p14:tracePt t="37932" x="7688263" y="603250"/>
          <p14:tracePt t="37939" x="7748588" y="519113"/>
          <p14:tracePt t="39282" x="4945063" y="509588"/>
          <p14:tracePt t="39289" x="4884738" y="603250"/>
          <p14:tracePt t="39297" x="4818063" y="679450"/>
          <p14:tracePt t="39304" x="4765675" y="773113"/>
          <p14:tracePt t="39312" x="4706938" y="866775"/>
          <p14:tracePt t="39319" x="4673600" y="925513"/>
          <p14:tracePt t="39327" x="4638675" y="1003300"/>
          <p14:tracePt t="39334" x="4613275" y="1069975"/>
          <p14:tracePt t="39342" x="4587875" y="1130300"/>
          <p14:tracePt t="39349" x="4587875" y="1147763"/>
          <p14:tracePt t="39357" x="4587875" y="1163638"/>
          <p14:tracePt t="39364" x="4587875" y="1173163"/>
          <p14:tracePt t="39418" x="4579938" y="1266825"/>
          <p14:tracePt t="39418" x="4570413" y="1292225"/>
          <p14:tracePt t="39424" x="4570413" y="1360488"/>
          <p14:tracePt t="39432" x="4570413" y="1444625"/>
          <p14:tracePt t="39439" x="4562475" y="1538288"/>
          <p14:tracePt t="39446" x="4562475" y="1639888"/>
          <p14:tracePt t="39454" x="4562475" y="1741488"/>
          <p14:tracePt t="39462" x="4562475" y="1809750"/>
          <p14:tracePt t="39469" x="4562475" y="1860550"/>
          <p14:tracePt t="39476" x="4570413" y="1920875"/>
          <p14:tracePt t="39484" x="4605338" y="1997075"/>
          <p14:tracePt t="39491" x="4630738" y="2065338"/>
          <p14:tracePt t="39499" x="4664075" y="2166938"/>
          <p14:tracePt t="39507" x="4706938" y="2278063"/>
          <p14:tracePt t="39514" x="4732338" y="2362200"/>
          <p14:tracePt t="39521" x="4749800" y="2481263"/>
          <p14:tracePt t="39529" x="4749800" y="2600325"/>
          <p14:tracePt t="39536" x="4749800" y="2762250"/>
          <p14:tracePt t="39544" x="4724400" y="2889250"/>
          <p14:tracePt t="39551" x="4673600" y="3033713"/>
          <p14:tracePt t="39559" x="4638675" y="3152775"/>
          <p14:tracePt t="39567" x="4613275" y="3228975"/>
          <p14:tracePt t="39574" x="4587875" y="3305175"/>
          <p14:tracePt t="39581" x="4570413" y="3348038"/>
          <p14:tracePt t="39589" x="4554538" y="3373438"/>
          <p14:tracePt t="39642" x="4494213" y="3355975"/>
          <p14:tracePt t="39643" x="4460875" y="3340100"/>
          <p14:tracePt t="39649" x="4359275" y="3279775"/>
          <p14:tracePt t="39656" x="4291013" y="3238500"/>
          <p14:tracePt t="39664" x="4240213" y="3203575"/>
          <p14:tracePt t="39672" x="4162425" y="3160713"/>
          <p14:tracePt t="39679" x="4111625" y="3109913"/>
          <p14:tracePt t="39686" x="4078288" y="3094038"/>
          <p14:tracePt t="39694" x="4060825" y="3076575"/>
          <p14:tracePt t="39709" x="4060825" y="3067050"/>
          <p14:tracePt t="39762" x="4052888" y="3051175"/>
          <p14:tracePt t="39762" x="4052888" y="3041650"/>
          <p14:tracePt t="39769" x="4044950" y="3033713"/>
          <p14:tracePt t="39776" x="4044950" y="3025775"/>
          <p14:tracePt t="39784" x="4035425" y="3016250"/>
          <p14:tracePt t="39799" x="4035425" y="3008313"/>
          <p14:tracePt t="39806" x="4035425" y="3000375"/>
          <p14:tracePt t="39814" x="4035425" y="2990850"/>
          <p14:tracePt t="39822" x="4027488" y="2990850"/>
          <p14:tracePt t="39829" x="4017963" y="2974975"/>
          <p14:tracePt t="39836" x="4017963" y="2965450"/>
          <p14:tracePt t="39852" x="4017963" y="2957513"/>
          <p14:tracePt t="40064" x="4035425" y="3059113"/>
          <p14:tracePt t="40069" x="4044950" y="3084513"/>
          <p14:tracePt t="40076" x="4070350" y="3119438"/>
          <p14:tracePt t="40084" x="4095750" y="3152775"/>
          <p14:tracePt t="40092" x="4146550" y="3186113"/>
          <p14:tracePt t="40099" x="4214813" y="3228975"/>
          <p14:tracePt t="40107" x="4273550" y="3263900"/>
          <p14:tracePt t="40114" x="4332288" y="3279775"/>
          <p14:tracePt t="40122" x="4410075" y="3305175"/>
          <p14:tracePt t="40129" x="4443413" y="3305175"/>
          <p14:tracePt t="40136" x="4468813" y="3305175"/>
          <p14:tracePt t="40191" x="4529138" y="3305175"/>
          <p14:tracePt t="40197" x="4554538" y="3305175"/>
          <p14:tracePt t="40204" x="4587875" y="3297238"/>
          <p14:tracePt t="40212" x="4613275" y="3289300"/>
          <p14:tracePt t="40219" x="4646613" y="3271838"/>
          <p14:tracePt t="40227" x="4681538" y="3254375"/>
          <p14:tracePt t="40234" x="4706938" y="3211513"/>
          <p14:tracePt t="40242" x="4732338" y="3195638"/>
          <p14:tracePt t="40249" x="4749800" y="3178175"/>
          <p14:tracePt t="40257" x="4757738" y="3152775"/>
          <p14:tracePt t="40264" x="4757738" y="3135313"/>
          <p14:tracePt t="40272" x="4757738" y="3127375"/>
          <p14:tracePt t="40279" x="4757738" y="3109913"/>
          <p14:tracePt t="40287" x="4757738" y="3094038"/>
          <p14:tracePt t="40294" x="4757738" y="3084513"/>
          <p14:tracePt t="40302" x="4757738" y="3059113"/>
          <p14:tracePt t="40309" x="4757738" y="3041650"/>
          <p14:tracePt t="40317" x="4757738" y="3025775"/>
          <p14:tracePt t="40324" x="4757738" y="2990850"/>
          <p14:tracePt t="40332" x="4757738" y="2974975"/>
          <p14:tracePt t="40339" x="4757738" y="2949575"/>
          <p14:tracePt t="40347" x="4757738" y="2922588"/>
          <p14:tracePt t="40354" x="4740275" y="2897188"/>
          <p14:tracePt t="40362" x="4740275" y="2889250"/>
          <p14:tracePt t="40369" x="4724400" y="2863850"/>
          <p14:tracePt t="40376" x="4706938" y="2846388"/>
          <p14:tracePt t="40384" x="4689475" y="2820988"/>
          <p14:tracePt t="40392" x="4673600" y="2805113"/>
          <p14:tracePt t="40399" x="4646613" y="2805113"/>
          <p14:tracePt t="40407" x="4613275" y="2787650"/>
          <p14:tracePt t="40414" x="4595813" y="2778125"/>
          <p14:tracePt t="40421" x="4579938" y="2762250"/>
          <p14:tracePt t="40429" x="4554538" y="2752725"/>
          <p14:tracePt t="40436" x="4537075" y="2736850"/>
          <p14:tracePt t="40444" x="4511675" y="2727325"/>
          <p14:tracePt t="40452" x="4503738" y="2719388"/>
          <p14:tracePt t="40459" x="4494213" y="2719388"/>
          <p14:tracePt t="40466" x="4486275" y="2719388"/>
          <p14:tracePt t="40474" x="4476750" y="2719388"/>
          <p14:tracePt t="40489" x="4468813" y="2719388"/>
          <p14:tracePt t="40496" x="4451350" y="2719388"/>
          <p14:tracePt t="40505" x="4443413" y="2719388"/>
          <p14:tracePt t="40512" x="4425950" y="2719388"/>
          <p14:tracePt t="40519" x="4400550" y="2719388"/>
          <p14:tracePt t="40526" x="4359275" y="2719388"/>
          <p14:tracePt t="40534" x="4306888" y="2719388"/>
          <p14:tracePt t="40541" x="4265613" y="2719388"/>
          <p14:tracePt t="40549" x="4222750" y="2727325"/>
          <p14:tracePt t="40557" x="4197350" y="2736850"/>
          <p14:tracePt t="40564" x="4179888" y="2744788"/>
          <p14:tracePt t="40572" x="4154488" y="2744788"/>
          <p14:tracePt t="40579" x="4154488" y="2752725"/>
          <p14:tracePt t="40587" x="4129088" y="2770188"/>
          <p14:tracePt t="40594" x="4111625" y="2787650"/>
          <p14:tracePt t="40602" x="4095750" y="2805113"/>
          <p14:tracePt t="40609" x="4078288" y="2820988"/>
          <p14:tracePt t="40616" x="4060825" y="2830513"/>
          <p14:tracePt t="40624" x="4044950" y="2846388"/>
          <p14:tracePt t="40631" x="4027488" y="2863850"/>
          <p14:tracePt t="40639" x="4017963" y="2871788"/>
          <p14:tracePt t="40647" x="4010025" y="2889250"/>
          <p14:tracePt t="40655" x="4002088" y="2914650"/>
          <p14:tracePt t="40662" x="3992563" y="2922588"/>
          <p14:tracePt t="40669" x="3984625" y="2940050"/>
          <p14:tracePt t="40677" x="3976688" y="2965450"/>
          <p14:tracePt t="40684" x="3976688" y="2982913"/>
          <p14:tracePt t="40692" x="3976688" y="2990850"/>
          <p14:tracePt t="40699" x="3976688" y="3008313"/>
          <p14:tracePt t="40706" x="3976688" y="3016250"/>
          <p14:tracePt t="40714" x="3976688" y="3025775"/>
          <p14:tracePt t="40722" x="3992563" y="3041650"/>
          <p14:tracePt t="40729" x="4017963" y="3067050"/>
          <p14:tracePt t="40737" x="4035425" y="3084513"/>
          <p14:tracePt t="40744" x="4086225" y="3101975"/>
          <p14:tracePt t="40752" x="4146550" y="3119438"/>
          <p14:tracePt t="40759" x="4179888" y="3127375"/>
          <p14:tracePt t="40767" x="4205288" y="3135313"/>
          <p14:tracePt t="40774" x="4214813" y="3144838"/>
          <p14:tracePt t="40781" x="4230688" y="3144838"/>
          <p14:tracePt t="40874" x="4291013" y="3152775"/>
          <p14:tracePt t="40879" x="4306888" y="3152775"/>
          <p14:tracePt t="40886" x="4341813" y="3152775"/>
          <p14:tracePt t="40894" x="4367213" y="3152775"/>
          <p14:tracePt t="40902" x="4384675" y="3152775"/>
          <p14:tracePt t="40909" x="4400550" y="3144838"/>
          <p14:tracePt t="40916" x="4418013" y="3135313"/>
          <p14:tracePt t="40924" x="4443413" y="3119438"/>
          <p14:tracePt t="40931" x="4451350" y="3109913"/>
          <p14:tracePt t="40939" x="4476750" y="3101975"/>
          <p14:tracePt t="40947" x="4503738" y="3084513"/>
          <p14:tracePt t="40955" x="4529138" y="3076575"/>
          <p14:tracePt t="40962" x="4537075" y="3067050"/>
          <p14:tracePt t="40969" x="4554538" y="3059113"/>
          <p14:tracePt t="40977" x="4562475" y="3051175"/>
          <p14:tracePt t="40984" x="4570413" y="3051175"/>
          <p14:tracePt t="40992" x="4587875" y="3051175"/>
          <p14:tracePt t="41007" x="4595813" y="3041650"/>
          <p14:tracePt t="41029" x="4605338" y="3033713"/>
          <p14:tracePt t="41045" x="4613275" y="3025775"/>
          <p14:tracePt t="41052" x="4613275" y="3016250"/>
          <p14:tracePt t="41059" x="4621213" y="3000375"/>
          <p14:tracePt t="41067" x="4630738" y="2990850"/>
          <p14:tracePt t="41075" x="4630738" y="2974975"/>
          <p14:tracePt t="41082" x="4638675" y="2957513"/>
          <p14:tracePt t="41089" x="4638675" y="2949575"/>
          <p14:tracePt t="41096" x="4646613" y="2922588"/>
          <p14:tracePt t="41104" x="4646613" y="2906713"/>
          <p14:tracePt t="41112" x="4646613" y="2897188"/>
          <p14:tracePt t="41127" x="4646613" y="2881313"/>
          <p14:tracePt t="41134" x="4646613" y="2871788"/>
          <p14:tracePt t="41158" x="4638675" y="2871788"/>
          <p14:tracePt t="41164" x="4638675" y="2863850"/>
          <p14:tracePt t="41217" x="4595813" y="2830513"/>
          <p14:tracePt t="41224" x="4587875" y="2830513"/>
          <p14:tracePt t="41232" x="4579938" y="2820988"/>
          <p14:tracePt t="41239" x="4570413" y="2813050"/>
          <p14:tracePt t="41246" x="4554538" y="2813050"/>
          <p14:tracePt t="41254" x="4529138" y="2805113"/>
          <p14:tracePt t="41262" x="4503738" y="2805113"/>
          <p14:tracePt t="41269" x="4476750" y="2805113"/>
          <p14:tracePt t="41277" x="4435475" y="2805113"/>
          <p14:tracePt t="41284" x="4375150" y="2813050"/>
          <p14:tracePt t="41292" x="4324350" y="2820988"/>
          <p14:tracePt t="41299" x="4281488" y="2820988"/>
          <p14:tracePt t="41307" x="4240213" y="2838450"/>
          <p14:tracePt t="41314" x="4214813" y="2838450"/>
          <p14:tracePt t="41322" x="4179888" y="2846388"/>
          <p14:tracePt t="41329" x="4154488" y="2846388"/>
          <p14:tracePt t="41336" x="4146550" y="2846388"/>
          <p14:tracePt t="41344" x="4129088" y="2855913"/>
          <p14:tracePt t="41351" x="4111625" y="2855913"/>
          <p14:tracePt t="41359" x="4103688" y="2863850"/>
          <p14:tracePt t="41481" x="4103688" y="2881313"/>
          <p14:tracePt t="41487" x="4103688" y="2906713"/>
          <p14:tracePt t="41494" x="4103688" y="2922588"/>
          <p14:tracePt t="41502" x="4103688" y="2940050"/>
          <p14:tracePt t="41509" x="4103688" y="2957513"/>
          <p14:tracePt t="41517" x="4103688" y="2965450"/>
          <p14:tracePt t="41524" x="4111625" y="2974975"/>
          <p14:tracePt t="41531" x="4111625" y="2990850"/>
          <p14:tracePt t="41539" x="4111625" y="3000375"/>
          <p14:tracePt t="41547" x="4121150" y="3000375"/>
          <p14:tracePt t="41600" x="4129088" y="3008313"/>
          <p14:tracePt t="41646" x="4146550" y="3008313"/>
          <p14:tracePt t="41651" x="4162425" y="3008313"/>
          <p14:tracePt t="41659" x="4179888" y="3008313"/>
          <p14:tracePt t="41666" x="4197350" y="3008313"/>
          <p14:tracePt t="41674" x="4222750" y="3008313"/>
          <p14:tracePt t="41681" x="4230688" y="3000375"/>
          <p14:tracePt t="41689" x="4240213" y="3000375"/>
          <p14:tracePt t="41696" x="4256088" y="2990850"/>
          <p14:tracePt t="41704" x="4265613" y="2982913"/>
          <p14:tracePt t="41712" x="4273550" y="2974975"/>
          <p14:tracePt t="41719" x="4281488" y="2965450"/>
          <p14:tracePt t="41726" x="4298950" y="2965450"/>
          <p14:tracePt t="41902" x="4316413" y="3016250"/>
          <p14:tracePt t="41907" x="4332288" y="3051175"/>
          <p14:tracePt t="41914" x="4341813" y="3067050"/>
          <p14:tracePt t="41922" x="4349750" y="3094038"/>
          <p14:tracePt t="41929" x="4359275" y="3109913"/>
          <p14:tracePt t="41936" x="4375150" y="3144838"/>
          <p14:tracePt t="41944" x="4392613" y="3178175"/>
          <p14:tracePt t="41952" x="4410075" y="3203575"/>
          <p14:tracePt t="41959" x="4425950" y="3238500"/>
          <p14:tracePt t="41966" x="4435475" y="3263900"/>
          <p14:tracePt t="41974" x="4451350" y="3297238"/>
          <p14:tracePt t="41982" x="4460875" y="3322638"/>
          <p14:tracePt t="41989" x="4468813" y="3330575"/>
          <p14:tracePt t="41996" x="4468813" y="3355975"/>
          <p14:tracePt t="42004" x="4486275" y="3390900"/>
          <p14:tracePt t="42012" x="4511675" y="3424238"/>
          <p14:tracePt t="42019" x="4511675" y="3449638"/>
          <p14:tracePt t="42027" x="4537075" y="3492500"/>
          <p14:tracePt t="42034" x="4554538" y="3552825"/>
          <p14:tracePt t="42042" x="4570413" y="3603625"/>
          <p14:tracePt t="42049" x="4579938" y="3662363"/>
          <p14:tracePt t="42057" x="4579938" y="3705225"/>
          <p14:tracePt t="42064" x="4579938" y="3748088"/>
          <p14:tracePt t="42072" x="4579938" y="3798888"/>
          <p14:tracePt t="42079" x="4595813" y="3857625"/>
          <p14:tracePt t="42087" x="4595813" y="3908425"/>
          <p14:tracePt t="42094" x="4595813" y="3968750"/>
          <p14:tracePt t="42102" x="4595813" y="4027488"/>
          <p14:tracePt t="42112" x="4595813" y="4087813"/>
          <p14:tracePt t="42116" x="4595813" y="4130675"/>
          <p14:tracePt t="42124" x="4605338" y="4189413"/>
          <p14:tracePt t="42131" x="4605338" y="4232275"/>
          <p14:tracePt t="42139" x="4605338" y="4291013"/>
          <p14:tracePt t="42146" x="4605338" y="4351338"/>
          <p14:tracePt t="42154" x="4605338" y="4402138"/>
          <p14:tracePt t="42162" x="4605338" y="4460875"/>
          <p14:tracePt t="42169" x="4605338" y="4513263"/>
          <p14:tracePt t="42177" x="4587875" y="4579938"/>
          <p14:tracePt t="42184" x="4562475" y="4648200"/>
          <p14:tracePt t="42192" x="4545013" y="4716463"/>
          <p14:tracePt t="42199" x="4529138" y="4792663"/>
          <p14:tracePt t="42207" x="4503738" y="4878388"/>
          <p14:tracePt t="42214" x="4486275" y="4946650"/>
          <p14:tracePt t="42221" x="4451350" y="5013325"/>
          <p14:tracePt t="42229" x="4418013" y="5091113"/>
          <p14:tracePt t="42237" x="4375150" y="5157788"/>
          <p14:tracePt t="42244" x="4349750" y="5192713"/>
          <p14:tracePt t="42252" x="4349750" y="5208588"/>
          <p14:tracePt t="42259" x="4341813" y="5208588"/>
          <p14:tracePt t="42352" x="4332288" y="5243513"/>
          <p14:tracePt t="42434" x="4230688" y="4903788"/>
          <p14:tracePt t="42439" x="4214813" y="4868863"/>
          <p14:tracePt t="42447" x="4197350" y="4843463"/>
          <p14:tracePt t="42455" x="4197350" y="4827588"/>
          <p14:tracePt t="42462" x="4187825" y="4818063"/>
          <p14:tracePt t="42469" x="4187825" y="4810125"/>
          <p14:tracePt t="42484" x="4179888" y="4810125"/>
          <p14:tracePt t="42492" x="4179888" y="4802188"/>
          <p14:tracePt t="42545" x="4171950" y="4802188"/>
          <p14:tracePt t="42629" x="4171950" y="4810125"/>
          <p14:tracePt t="42635" x="4171950" y="4818063"/>
          <p14:tracePt t="42641" x="4171950" y="4827588"/>
          <p14:tracePt t="42649" x="4137025" y="4843463"/>
          <p14:tracePt t="42657" x="4035425" y="4860925"/>
          <p14:tracePt t="42664" x="3916363" y="4878388"/>
          <p14:tracePt t="42672" x="3721100" y="4894263"/>
          <p14:tracePt t="42679" x="3482975" y="4911725"/>
          <p14:tracePt t="42686" x="3297238" y="4937125"/>
          <p14:tracePt t="42694" x="3178175" y="4937125"/>
          <p14:tracePt t="42702" x="3135313" y="4937125"/>
          <p14:tracePt t="42876" x="3135313" y="4894263"/>
          <p14:tracePt t="42882" x="3160713" y="4827588"/>
          <p14:tracePt t="42889" x="3168650" y="4775200"/>
          <p14:tracePt t="42896" x="3168650" y="4733925"/>
          <p14:tracePt t="42905" x="3168650" y="4691063"/>
          <p14:tracePt t="42912" x="3168650" y="4648200"/>
          <p14:tracePt t="42919" x="3168650" y="4614863"/>
          <p14:tracePt t="42927" x="3168650" y="4579938"/>
          <p14:tracePt t="42934" x="3178175" y="4564063"/>
          <p14:tracePt t="42942" x="3203575" y="4538663"/>
          <p14:tracePt t="42949" x="3211513" y="4503738"/>
          <p14:tracePt t="42957" x="3219450" y="4478338"/>
          <p14:tracePt t="42965" x="3228975" y="4445000"/>
          <p14:tracePt t="42972" x="3228975" y="4410075"/>
          <p14:tracePt t="42979" x="3228975" y="4394200"/>
          <p14:tracePt t="42987" x="3228975" y="4368800"/>
          <p14:tracePt t="42994" x="3228975" y="4341813"/>
          <p14:tracePt t="43001" x="3219450" y="4325938"/>
          <p14:tracePt t="43009" x="3211513" y="4291013"/>
          <p14:tracePt t="43016" x="3203575" y="4265613"/>
          <p14:tracePt t="43024" x="3203575" y="4240213"/>
          <p14:tracePt t="43031" x="3203575" y="4224338"/>
          <p14:tracePt t="43039" x="3203575" y="4206875"/>
          <p14:tracePt t="43046" x="3203575" y="4181475"/>
          <p14:tracePt t="43054" x="3203575" y="4171950"/>
          <p14:tracePt t="43062" x="3203575" y="4146550"/>
          <p14:tracePt t="43069" x="3211513" y="4130675"/>
          <p14:tracePt t="43077" x="3211513" y="4121150"/>
          <p14:tracePt t="43084" x="3211513" y="4113213"/>
          <p14:tracePt t="43092" x="3211513" y="4095750"/>
          <p14:tracePt t="43099" x="3211513" y="4079875"/>
          <p14:tracePt t="43107" x="3211513" y="4062413"/>
          <p14:tracePt t="43114" x="3194050" y="4052888"/>
          <p14:tracePt t="43129" x="3186113" y="4044950"/>
          <p14:tracePt t="43182" x="3160713" y="4011613"/>
          <p14:tracePt t="43190" x="3143250" y="3994150"/>
          <p14:tracePt t="43197" x="3127375" y="3976688"/>
          <p14:tracePt t="43205" x="3117850" y="3968750"/>
          <p14:tracePt t="43212" x="3109913" y="3968750"/>
          <p14:tracePt t="43219" x="3100388" y="3960813"/>
          <p14:tracePt t="43227" x="3100388" y="3951288"/>
          <p14:tracePt t="43320" x="3287713" y="3892550"/>
          <p14:tracePt t="43324" x="3297238" y="3892550"/>
          <p14:tracePt t="43331" x="3297238" y="3883025"/>
          <p14:tracePt t="43422" x="3279775" y="3883025"/>
          <p14:tracePt t="43424" x="3236913" y="3883025"/>
          <p14:tracePt t="43429" x="3152775" y="3875088"/>
          <p14:tracePt t="43436" x="3041650" y="3857625"/>
          <p14:tracePt t="43444" x="2914650" y="3849688"/>
          <p14:tracePt t="43452" x="2795588" y="3841750"/>
          <p14:tracePt t="43459" x="2727325" y="3841750"/>
          <p14:tracePt t="43466" x="2701925" y="3832225"/>
          <p14:tracePt t="43474" x="2693988" y="3832225"/>
          <p14:tracePt t="43528" x="2778125" y="3806825"/>
          <p14:tracePt t="43534" x="2846388" y="3790950"/>
          <p14:tracePt t="43542" x="2973388" y="3763963"/>
          <p14:tracePt t="43549" x="3178175" y="3722688"/>
          <p14:tracePt t="43557" x="3457575" y="3687763"/>
          <p14:tracePt t="43564" x="3695700" y="3671888"/>
          <p14:tracePt t="43571" x="3822700" y="3662363"/>
          <p14:tracePt t="43579" x="3840163" y="3662363"/>
          <p14:tracePt t="43587" x="3848100" y="3662363"/>
          <p14:tracePt t="43640" x="3763963" y="3679825"/>
          <p14:tracePt t="43640" x="3756025" y="3687763"/>
          <p14:tracePt t="43647" x="3721100" y="3697288"/>
          <p14:tracePt t="43655" x="3703638" y="3697288"/>
          <p14:tracePt t="43662" x="3662363" y="3697288"/>
          <p14:tracePt t="43669" x="3619500" y="3697288"/>
          <p14:tracePt t="43677" x="3594100" y="3697288"/>
          <p14:tracePt t="43684" x="3559175" y="3697288"/>
          <p14:tracePt t="43692" x="3543300" y="3697288"/>
          <p14:tracePt t="43699" x="3517900" y="3697288"/>
          <p14:tracePt t="43707" x="3492500" y="3697288"/>
          <p14:tracePt t="43714" x="3475038" y="3697288"/>
          <p14:tracePt t="43722" x="3441700" y="3697288"/>
          <p14:tracePt t="43729" x="3414713" y="3697288"/>
          <p14:tracePt t="43736" x="3373438" y="3697288"/>
          <p14:tracePt t="43744" x="3338513" y="3697288"/>
          <p14:tracePt t="43751" x="3330575" y="3697288"/>
          <p14:tracePt t="43912" x="2914650" y="3748088"/>
          <p14:tracePt t="43917" x="2828925" y="3748088"/>
          <p14:tracePt t="43924" x="2752725" y="3756025"/>
          <p14:tracePt t="43932" x="2709863" y="3763963"/>
          <p14:tracePt t="43939" x="2633663" y="3763963"/>
          <p14:tracePt t="43947" x="2574925" y="3790950"/>
          <p14:tracePt t="43954" x="2514600" y="3798888"/>
          <p14:tracePt t="43962" x="2463800" y="3816350"/>
          <p14:tracePt t="43969" x="2405063" y="3841750"/>
          <p14:tracePt t="43977" x="2327275" y="3867150"/>
          <p14:tracePt t="43984" x="2286000" y="3892550"/>
          <p14:tracePt t="43992" x="2192338" y="3925888"/>
          <p14:tracePt t="43999" x="2090738" y="3968750"/>
          <p14:tracePt t="44007" x="1971675" y="4019550"/>
          <p14:tracePt t="44014" x="1843088" y="4062413"/>
          <p14:tracePt t="44022" x="1741488" y="4113213"/>
          <p14:tracePt t="44029" x="1665288" y="4138613"/>
          <p14:tracePt t="44036" x="1589088" y="4189413"/>
          <p14:tracePt t="44044" x="1546225" y="4206875"/>
          <p14:tracePt t="44052" x="1512888" y="4232275"/>
          <p14:tracePt t="44059" x="1495425" y="4249738"/>
          <p14:tracePt t="44066" x="1477963" y="4257675"/>
          <p14:tracePt t="44074" x="1452563" y="4275138"/>
          <p14:tracePt t="44082" x="1435100" y="4291013"/>
          <p14:tracePt t="44089" x="1401763" y="4316413"/>
          <p14:tracePt t="44113" x="1325563" y="4445000"/>
          <p14:tracePt t="44119" x="1317625" y="4486275"/>
          <p14:tracePt t="44127" x="1308100" y="4521200"/>
          <p14:tracePt t="44134" x="1308100" y="4554538"/>
          <p14:tracePt t="44142" x="1308100" y="4579938"/>
          <p14:tracePt t="44149" x="1308100" y="4630738"/>
          <p14:tracePt t="44157" x="1325563" y="4673600"/>
          <p14:tracePt t="44164" x="1358900" y="4716463"/>
          <p14:tracePt t="44172" x="1384300" y="4759325"/>
          <p14:tracePt t="44179" x="1409700" y="4784725"/>
          <p14:tracePt t="44186" x="1427163" y="4810125"/>
          <p14:tracePt t="44194" x="1462088" y="4835525"/>
          <p14:tracePt t="44202" x="1495425" y="4860925"/>
          <p14:tracePt t="44209" x="1563688" y="4903788"/>
          <p14:tracePt t="44216" x="1639888" y="4962525"/>
          <p14:tracePt t="44224" x="1741488" y="5005388"/>
          <p14:tracePt t="44231" x="1860550" y="5056188"/>
          <p14:tracePt t="44239" x="1946275" y="5091113"/>
          <p14:tracePt t="44246" x="2055813" y="5132388"/>
          <p14:tracePt t="44255" x="2141538" y="5183188"/>
          <p14:tracePt t="44262" x="2182813" y="5218113"/>
          <p14:tracePt t="44269" x="2200275" y="5235575"/>
          <p14:tracePt t="44276" x="2208213" y="5251450"/>
          <p14:tracePt t="44292" x="2217738" y="5251450"/>
          <p14:tracePt t="44299" x="2225675" y="5251450"/>
          <p14:tracePt t="44315" x="2243138" y="5251450"/>
          <p14:tracePt t="44322" x="2286000" y="5251450"/>
          <p14:tracePt t="44329" x="2362200" y="5251450"/>
          <p14:tracePt t="44337" x="2420938" y="5243513"/>
          <p14:tracePt t="44345" x="2506663" y="5243513"/>
          <p14:tracePt t="44351" x="2608263" y="5235575"/>
          <p14:tracePt t="44359" x="2676525" y="5218113"/>
          <p14:tracePt t="44366" x="2727325" y="5208588"/>
          <p14:tracePt t="44374" x="2752725" y="5200650"/>
          <p14:tracePt t="44382" x="2770188" y="5200650"/>
          <p14:tracePt t="44389" x="2786063" y="5192713"/>
          <p14:tracePt t="44397" x="2811463" y="5192713"/>
          <p14:tracePt t="44404" x="2828925" y="5183188"/>
          <p14:tracePt t="44412" x="2871788" y="5175250"/>
          <p14:tracePt t="44419" x="2922588" y="5175250"/>
          <p14:tracePt t="44427" x="2982913" y="5167313"/>
          <p14:tracePt t="44434" x="3008313" y="5157788"/>
          <p14:tracePt t="44442" x="3024188" y="5149850"/>
          <p14:tracePt t="44449" x="3033713" y="5149850"/>
          <p14:tracePt t="44503" x="2930525" y="5132388"/>
          <p14:tracePt t="44509" x="2828925" y="5132388"/>
          <p14:tracePt t="44516" x="2693988" y="5132388"/>
          <p14:tracePt t="44524" x="2540000" y="5132388"/>
          <p14:tracePt t="44532" x="2379663" y="5132388"/>
          <p14:tracePt t="44539" x="2286000" y="5132388"/>
          <p14:tracePt t="44546" x="2182813" y="5132388"/>
          <p14:tracePt t="44555" x="2149475" y="5141913"/>
          <p14:tracePt t="44607" x="2506663" y="5141913"/>
          <p14:tracePt t="44608" x="2574925" y="5141913"/>
          <p14:tracePt t="44614" x="2770188" y="5141913"/>
          <p14:tracePt t="44622" x="2940050" y="5141913"/>
          <p14:tracePt t="44629" x="3100388" y="5149850"/>
          <p14:tracePt t="44636" x="3211513" y="5167313"/>
          <p14:tracePt t="44644" x="3262313" y="5175250"/>
          <p14:tracePt t="44652" x="3270250" y="5175250"/>
          <p14:tracePt t="44772" x="2471738" y="5208588"/>
          <p14:tracePt t="44779" x="2344738" y="5208588"/>
          <p14:tracePt t="44780" x="2022475" y="5208588"/>
          <p14:tracePt t="44786" x="1766888" y="5208588"/>
          <p14:tracePt t="44795" x="1682750" y="5208588"/>
          <p14:tracePt t="44802" x="1657350" y="5208588"/>
          <p14:tracePt t="44817" x="1665288" y="5208588"/>
          <p14:tracePt t="44824" x="1749425" y="5208588"/>
          <p14:tracePt t="44832" x="1971675" y="5175250"/>
          <p14:tracePt t="44839" x="2362200" y="5124450"/>
          <p14:tracePt t="44847" x="2633663" y="5091113"/>
          <p14:tracePt t="44855" x="3135313" y="5048250"/>
          <p14:tracePt t="44862" x="3551238" y="4997450"/>
          <p14:tracePt t="44869" x="3848100" y="4962525"/>
          <p14:tracePt t="44877" x="3976688" y="4962525"/>
          <p14:tracePt t="44884" x="3992563" y="4962525"/>
          <p14:tracePt t="44899" x="3959225" y="4962525"/>
          <p14:tracePt t="44907" x="3814763" y="4987925"/>
          <p14:tracePt t="44914" x="3594100" y="5013325"/>
          <p14:tracePt t="44922" x="3287713" y="5048250"/>
          <p14:tracePt t="44929" x="3016250" y="5099050"/>
          <p14:tracePt t="44936" x="2803525" y="5106988"/>
          <p14:tracePt t="44944" x="2684463" y="5124450"/>
          <p14:tracePt t="44951" x="2641600" y="5124450"/>
          <p14:tracePt t="45013" x="3074988" y="4972050"/>
          <p14:tracePt t="45019" x="3262313" y="4946650"/>
          <p14:tracePt t="45026" x="3389313" y="4929188"/>
          <p14:tracePt t="45034" x="3449638" y="4919663"/>
          <p14:tracePt t="45042" x="3457575" y="4919663"/>
          <p14:tracePt t="45096" x="3160713" y="4979988"/>
          <p14:tracePt t="45101" x="3100388" y="4979988"/>
          <p14:tracePt t="45109" x="3024188" y="4979988"/>
          <p14:tracePt t="45116" x="2965450" y="4979988"/>
          <p14:tracePt t="45124" x="2947988" y="4979988"/>
          <p14:tracePt t="45131" x="2940050" y="4979988"/>
          <p14:tracePt t="45253" x="2930525" y="4979988"/>
          <p14:tracePt t="45275" x="2914650" y="4979988"/>
          <p14:tracePt t="45290" x="2889250" y="4972050"/>
          <p14:tracePt t="45297" x="2863850" y="4962525"/>
          <p14:tracePt t="45305" x="2846388" y="4954588"/>
          <p14:tracePt t="45312" x="2795588" y="4937125"/>
          <p14:tracePt t="45319" x="2760663" y="4903788"/>
          <p14:tracePt t="45327" x="2727325" y="4878388"/>
          <p14:tracePt t="45334" x="2684463" y="4852988"/>
          <p14:tracePt t="45342" x="2625725" y="4792663"/>
          <p14:tracePt t="45349" x="2549525" y="4741863"/>
          <p14:tracePt t="45357" x="2463800" y="4683125"/>
          <p14:tracePt t="45364" x="2293938" y="4589463"/>
          <p14:tracePt t="45372" x="2047875" y="4478338"/>
          <p14:tracePt t="45379" x="1716088" y="4325938"/>
          <p14:tracePt t="45386" x="1384300" y="4181475"/>
          <p14:tracePt t="45394" x="1079500" y="4037013"/>
          <p14:tracePt t="45401" x="884238" y="3917950"/>
          <p14:tracePt t="45409" x="790575" y="3849688"/>
          <p14:tracePt t="45416" x="730250" y="3781425"/>
          <p14:tracePt t="45424" x="704850" y="3705225"/>
          <p14:tracePt t="45431" x="688975" y="3646488"/>
          <p14:tracePt t="45439" x="688975" y="3603625"/>
          <p14:tracePt t="45447" x="696913" y="3543300"/>
          <p14:tracePt t="45455" x="704850" y="3509963"/>
          <p14:tracePt t="45462" x="704850" y="3484563"/>
          <p14:tracePt t="45469" x="704850" y="3459163"/>
          <p14:tracePt t="45477" x="704850" y="3408363"/>
          <p14:tracePt t="45484" x="671513" y="3373438"/>
          <p14:tracePt t="45492" x="628650" y="3322638"/>
          <p14:tracePt t="45499" x="577850" y="3279775"/>
          <p14:tracePt t="45507" x="527050" y="3238500"/>
          <p14:tracePt t="45514" x="509588" y="3228975"/>
          <p14:tracePt t="45522" x="484188" y="3203575"/>
          <p14:tracePt t="45529" x="458788" y="3195638"/>
          <p14:tracePt t="45536" x="441325" y="3186113"/>
          <p14:tracePt t="45544" x="433388" y="3170238"/>
          <p14:tracePt t="45552" x="407988" y="3160713"/>
          <p14:tracePt t="45559" x="390525" y="3152775"/>
          <p14:tracePt t="45567" x="357188" y="3144838"/>
          <p14:tracePt t="45574" x="314325" y="3135313"/>
          <p14:tracePt t="45581" x="238125" y="3127375"/>
          <p14:tracePt t="45589" x="152400" y="3119438"/>
          <p14:tracePt t="45596" x="25400" y="3119438"/>
          <p14:tracePt t="52377" x="220663" y="3756025"/>
          <p14:tracePt t="52384" x="306388" y="3763963"/>
          <p14:tracePt t="52392" x="407988" y="3798888"/>
          <p14:tracePt t="52399" x="509588" y="3832225"/>
          <p14:tracePt t="52407" x="595313" y="3867150"/>
          <p14:tracePt t="52414" x="688975" y="3908425"/>
          <p14:tracePt t="52422" x="765175" y="3960813"/>
          <p14:tracePt t="52429" x="841375" y="4002088"/>
          <p14:tracePt t="52437" x="892175" y="4027488"/>
          <p14:tracePt t="52445" x="968375" y="4079875"/>
          <p14:tracePt t="52452" x="1062038" y="4105275"/>
          <p14:tracePt t="52460" x="1147763" y="4138613"/>
          <p14:tracePt t="52467" x="1223963" y="4164013"/>
          <p14:tracePt t="52474" x="1308100" y="4181475"/>
          <p14:tracePt t="52482" x="1358900" y="4197350"/>
          <p14:tracePt t="52489" x="1427163" y="4206875"/>
          <p14:tracePt t="52497" x="1487488" y="4214813"/>
          <p14:tracePt t="52504" x="1538288" y="4224338"/>
          <p14:tracePt t="52512" x="1579563" y="4240213"/>
          <p14:tracePt t="52519" x="1631950" y="4275138"/>
          <p14:tracePt t="52527" x="1682750" y="4316413"/>
          <p14:tracePt t="52534" x="1733550" y="4333875"/>
          <p14:tracePt t="52542" x="1784350" y="4376738"/>
          <p14:tracePt t="52549" x="1817688" y="4402138"/>
          <p14:tracePt t="52557" x="1843088" y="4419600"/>
          <p14:tracePt t="52564" x="1852613" y="4427538"/>
          <p14:tracePt t="52579" x="1860550" y="4427538"/>
          <p14:tracePt t="52632" x="2005013" y="4478338"/>
          <p14:tracePt t="52633" x="2012950" y="4486275"/>
          <p14:tracePt t="52640" x="2065338" y="4503738"/>
          <p14:tracePt t="52647" x="2124075" y="4538663"/>
          <p14:tracePt t="52654" x="2174875" y="4554538"/>
          <p14:tracePt t="52662" x="2225675" y="4572000"/>
          <p14:tracePt t="52669" x="2243138" y="4579938"/>
          <p14:tracePt t="52677" x="2268538" y="4589463"/>
          <p14:tracePt t="52684" x="2276475" y="4597400"/>
          <p14:tracePt t="52699" x="2286000" y="4597400"/>
          <p14:tracePt t="52707" x="2301875" y="4614863"/>
          <p14:tracePt t="52714" x="2327275" y="4622800"/>
          <p14:tracePt t="52722" x="2344738" y="4640263"/>
          <p14:tracePt t="52729" x="2379663" y="4657725"/>
          <p14:tracePt t="52737" x="2430463" y="4673600"/>
          <p14:tracePt t="52745" x="2481263" y="4691063"/>
          <p14:tracePt t="52752" x="2540000" y="4724400"/>
          <p14:tracePt t="52759" x="2600325" y="4759325"/>
          <p14:tracePt t="52767" x="2641600" y="4784725"/>
          <p14:tracePt t="52774" x="2684463" y="4802188"/>
          <p14:tracePt t="52782" x="2709863" y="4818063"/>
          <p14:tracePt t="52789" x="2752725" y="4827588"/>
          <p14:tracePt t="52797" x="2786063" y="4835525"/>
          <p14:tracePt t="52805" x="2828925" y="4835525"/>
          <p14:tracePt t="52812" x="2863850" y="4835525"/>
          <p14:tracePt t="52819" x="2897188" y="4835525"/>
          <p14:tracePt t="52827" x="2930525" y="4835525"/>
          <p14:tracePt t="52834" x="2947988" y="4835525"/>
          <p14:tracePt t="52842" x="2973388" y="4835525"/>
          <p14:tracePt t="52849" x="3008313" y="4835525"/>
          <p14:tracePt t="52857" x="3024188" y="4835525"/>
          <p14:tracePt t="52864" x="3049588" y="4835525"/>
          <p14:tracePt t="52872" x="3084513" y="4835525"/>
          <p14:tracePt t="52879" x="3100388" y="4835525"/>
          <p14:tracePt t="52888" x="3127375" y="4835525"/>
          <p14:tracePt t="52895" x="3160713" y="4835525"/>
          <p14:tracePt t="52902" x="3203575" y="4827588"/>
          <p14:tracePt t="52909" x="3254375" y="4818063"/>
          <p14:tracePt t="52917" x="3313113" y="4802188"/>
          <p14:tracePt t="52924" x="3373438" y="4775200"/>
          <p14:tracePt t="52932" x="3398838" y="4767263"/>
          <p14:tracePt t="52939" x="3441700" y="4749800"/>
          <p14:tracePt t="52947" x="3475038" y="4733925"/>
          <p14:tracePt t="52954" x="3508375" y="4724400"/>
          <p14:tracePt t="52962" x="3533775" y="4724400"/>
          <p14:tracePt t="52969" x="3551238" y="4724400"/>
          <p14:tracePt t="52977" x="3568700" y="4724400"/>
          <p14:tracePt t="52984" x="3586163" y="4724400"/>
          <p14:tracePt t="52992" x="3619500" y="4716463"/>
          <p14:tracePt t="52999" x="3636963" y="4716463"/>
          <p14:tracePt t="53007" x="3670300" y="4708525"/>
          <p14:tracePt t="53014" x="3703638" y="4699000"/>
          <p14:tracePt t="53022" x="3738563" y="4683125"/>
          <p14:tracePt t="53029" x="3771900" y="4665663"/>
          <p14:tracePt t="53037" x="3789363" y="4657725"/>
          <p14:tracePt t="53045" x="3797300" y="4648200"/>
          <p14:tracePt t="53052" x="3797300" y="4640263"/>
          <p14:tracePt t="53059" x="3814763" y="4630738"/>
          <p14:tracePt t="53067" x="3814763" y="4622800"/>
          <p14:tracePt t="53074" x="3832225" y="4614863"/>
          <p14:tracePt t="53089" x="3840163" y="4597400"/>
          <p14:tracePt t="53097" x="3857625" y="4572000"/>
          <p14:tracePt t="53104" x="3865563" y="4564063"/>
          <p14:tracePt t="53112" x="3883025" y="4538663"/>
          <p14:tracePt t="53119" x="3890963" y="4503738"/>
          <p14:tracePt t="53127" x="3900488" y="4478338"/>
          <p14:tracePt t="53134" x="3908425" y="4470400"/>
          <p14:tracePt t="53142" x="3916363" y="4445000"/>
          <p14:tracePt t="53149" x="3925888" y="4419600"/>
          <p14:tracePt t="53157" x="3941763" y="4402138"/>
          <p14:tracePt t="53164" x="3959225" y="4394200"/>
          <p14:tracePt t="53172" x="3967163" y="4368800"/>
          <p14:tracePt t="53179" x="3967163" y="4351338"/>
          <p14:tracePt t="53187" x="3967163" y="4341813"/>
          <p14:tracePt t="53195" x="3967163" y="4333875"/>
          <p14:tracePt t="53202" x="3967163" y="4308475"/>
          <p14:tracePt t="53209" x="3967163" y="4291013"/>
          <p14:tracePt t="53217" x="3967163" y="4257675"/>
          <p14:tracePt t="53224" x="3959225" y="4224338"/>
          <p14:tracePt t="53232" x="3959225" y="4197350"/>
          <p14:tracePt t="53239" x="3925888" y="4164013"/>
          <p14:tracePt t="53247" x="3890963" y="4121150"/>
          <p14:tracePt t="53254" x="3865563" y="4087813"/>
          <p14:tracePt t="53262" x="3822700" y="4052888"/>
          <p14:tracePt t="53269" x="3806825" y="4027488"/>
          <p14:tracePt t="53277" x="3781425" y="4011613"/>
          <p14:tracePt t="53284" x="3781425" y="3994150"/>
          <p14:tracePt t="53292" x="3771900" y="3976688"/>
          <p14:tracePt t="53299" x="3756025" y="3976688"/>
          <p14:tracePt t="53307" x="3756025" y="3968750"/>
          <p14:tracePt t="53314" x="3746500" y="3960813"/>
          <p14:tracePt t="53322" x="3746500" y="3951288"/>
          <p14:tracePt t="53329" x="3729038" y="3951288"/>
          <p14:tracePt t="53337" x="3713163" y="3943350"/>
          <p14:tracePt t="53345" x="3695700" y="3935413"/>
          <p14:tracePt t="53352" x="3662363" y="3925888"/>
          <p14:tracePt t="53359" x="3636963" y="3917950"/>
          <p14:tracePt t="53367" x="3611563" y="3900488"/>
          <p14:tracePt t="53374" x="3594100" y="3900488"/>
          <p14:tracePt t="53382" x="3576638" y="3892550"/>
          <p14:tracePt t="53389" x="3551238" y="3883025"/>
          <p14:tracePt t="53397" x="3533775" y="3883025"/>
          <p14:tracePt t="53404" x="3517900" y="3875088"/>
          <p14:tracePt t="53412" x="3482975" y="3867150"/>
          <p14:tracePt t="53419" x="3449638" y="3867150"/>
          <p14:tracePt t="53427" x="3406775" y="3857625"/>
          <p14:tracePt t="53434" x="3373438" y="3857625"/>
          <p14:tracePt t="53442" x="3322638" y="3857625"/>
          <p14:tracePt t="53449" x="3262313" y="3849688"/>
          <p14:tracePt t="53457" x="3203575" y="3849688"/>
          <p14:tracePt t="53464" x="3143250" y="3849688"/>
          <p14:tracePt t="53472" x="3117850" y="3849688"/>
          <p14:tracePt t="53479" x="3084513" y="3849688"/>
          <p14:tracePt t="53487" x="3049588" y="3841750"/>
          <p14:tracePt t="53495" x="3016250" y="3841750"/>
          <p14:tracePt t="53502" x="2982913" y="3832225"/>
          <p14:tracePt t="53509" x="2955925" y="3832225"/>
          <p14:tracePt t="53517" x="2922588" y="3832225"/>
          <p14:tracePt t="53524" x="2889250" y="3832225"/>
          <p14:tracePt t="53532" x="2854325" y="3832225"/>
          <p14:tracePt t="53539" x="2811463" y="3832225"/>
          <p14:tracePt t="53547" x="2752725" y="3832225"/>
          <p14:tracePt t="53554" x="2709863" y="3832225"/>
          <p14:tracePt t="53562" x="2668588" y="3832225"/>
          <p14:tracePt t="53569" x="2633663" y="3841750"/>
          <p14:tracePt t="53577" x="2600325" y="3849688"/>
          <p14:tracePt t="53584" x="2582863" y="3849688"/>
          <p14:tracePt t="53592" x="2549525" y="3857625"/>
          <p14:tracePt t="53599" x="2524125" y="3867150"/>
          <p14:tracePt t="53607" x="2497138" y="3875088"/>
          <p14:tracePt t="53614" x="2471738" y="3883025"/>
          <p14:tracePt t="53622" x="2455863" y="3892550"/>
          <p14:tracePt t="53629" x="2438400" y="3908425"/>
          <p14:tracePt t="53637" x="2420938" y="3917950"/>
          <p14:tracePt t="53644" x="2413000" y="3935413"/>
          <p14:tracePt t="53652" x="2395538" y="3943350"/>
          <p14:tracePt t="53659" x="2387600" y="3951288"/>
          <p14:tracePt t="53667" x="2370138" y="3976688"/>
          <p14:tracePt t="53675" x="2352675" y="3994150"/>
          <p14:tracePt t="53682" x="2344738" y="4011613"/>
          <p14:tracePt t="53690" x="2336800" y="4019550"/>
          <p14:tracePt t="53697" x="2319338" y="4044950"/>
          <p14:tracePt t="53704" x="2311400" y="4062413"/>
          <p14:tracePt t="53712" x="2293938" y="4087813"/>
          <p14:tracePt t="53719" x="2286000" y="4105275"/>
          <p14:tracePt t="53727" x="2268538" y="4121150"/>
          <p14:tracePt t="53734" x="2268538" y="4146550"/>
          <p14:tracePt t="53742" x="2260600" y="4164013"/>
          <p14:tracePt t="53749" x="2251075" y="4181475"/>
          <p14:tracePt t="53757" x="2243138" y="4197350"/>
          <p14:tracePt t="53764" x="2235200" y="4224338"/>
          <p14:tracePt t="53772" x="2225675" y="4232275"/>
          <p14:tracePt t="53779" x="2225675" y="4249738"/>
          <p14:tracePt t="53787" x="2225675" y="4275138"/>
          <p14:tracePt t="53795" x="2217738" y="4300538"/>
          <p14:tracePt t="53802" x="2217738" y="4316413"/>
          <p14:tracePt t="53809" x="2217738" y="4351338"/>
          <p14:tracePt t="53817" x="2217738" y="4384675"/>
          <p14:tracePt t="53824" x="2217738" y="4410075"/>
          <p14:tracePt t="53831" x="2225675" y="4427538"/>
          <p14:tracePt t="53839" x="2251075" y="4460875"/>
          <p14:tracePt t="53847" x="2268538" y="4495800"/>
          <p14:tracePt t="53854" x="2293938" y="4538663"/>
          <p14:tracePt t="53862" x="2336800" y="4564063"/>
          <p14:tracePt t="53869" x="2370138" y="4589463"/>
          <p14:tracePt t="53877" x="2413000" y="4630738"/>
          <p14:tracePt t="53884" x="2430463" y="4648200"/>
          <p14:tracePt t="53892" x="2481263" y="4665663"/>
          <p14:tracePt t="53899" x="2514600" y="4683125"/>
          <p14:tracePt t="53907" x="2549525" y="4691063"/>
          <p14:tracePt t="53914" x="2582863" y="4708525"/>
          <p14:tracePt t="53922" x="2616200" y="4724400"/>
          <p14:tracePt t="53929" x="2651125" y="4733925"/>
          <p14:tracePt t="53937" x="2693988" y="4749800"/>
          <p14:tracePt t="53945" x="2744788" y="4767263"/>
          <p14:tracePt t="53952" x="2795588" y="4792663"/>
          <p14:tracePt t="53959" x="2838450" y="4810125"/>
          <p14:tracePt t="53967" x="2897188" y="4818063"/>
          <p14:tracePt t="53974" x="2947988" y="4827588"/>
          <p14:tracePt t="53982" x="2982913" y="4835525"/>
          <p14:tracePt t="53989" x="3024188" y="4835525"/>
          <p14:tracePt t="53997" x="3067050" y="4835525"/>
          <p14:tracePt t="54005" x="3109913" y="4835525"/>
          <p14:tracePt t="54012" x="3143250" y="4843463"/>
          <p14:tracePt t="54019" x="3168650" y="4843463"/>
          <p14:tracePt t="54027" x="3178175" y="4843463"/>
          <p14:tracePt t="54034" x="3203575" y="4843463"/>
          <p14:tracePt t="54042" x="3228975" y="4843463"/>
          <p14:tracePt t="54049" x="3254375" y="4843463"/>
          <p14:tracePt t="54057" x="3287713" y="4843463"/>
          <p14:tracePt t="54064" x="3330575" y="4843463"/>
          <p14:tracePt t="54072" x="3381375" y="4835525"/>
          <p14:tracePt t="54080" x="3398838" y="4827588"/>
          <p14:tracePt t="54087" x="3449638" y="4810125"/>
          <p14:tracePt t="54096" x="3492500" y="4792663"/>
          <p14:tracePt t="54102" x="3525838" y="4775200"/>
          <p14:tracePt t="54109" x="3551238" y="4767263"/>
          <p14:tracePt t="54117" x="3576638" y="4759325"/>
          <p14:tracePt t="54124" x="3594100" y="4749800"/>
          <p14:tracePt t="54132" x="3611563" y="4741863"/>
          <p14:tracePt t="54139" x="3627438" y="4733925"/>
          <p14:tracePt t="54147" x="3636963" y="4733925"/>
          <p14:tracePt t="54154" x="3644900" y="4724400"/>
          <p14:tracePt t="54162" x="3644900" y="4699000"/>
          <p14:tracePt t="54169" x="3652838" y="4691063"/>
          <p14:tracePt t="54177" x="3652838" y="4673600"/>
          <p14:tracePt t="54184" x="3662363" y="4648200"/>
          <p14:tracePt t="54192" x="3670300" y="4630738"/>
          <p14:tracePt t="54199" x="3678238" y="4605338"/>
          <p14:tracePt t="54207" x="3687763" y="4579938"/>
          <p14:tracePt t="54214" x="3695700" y="4554538"/>
          <p14:tracePt t="54222" x="3703638" y="4521200"/>
          <p14:tracePt t="54229" x="3703638" y="4513263"/>
          <p14:tracePt t="54236" x="3713163" y="4478338"/>
          <p14:tracePt t="54245" x="3721100" y="4452938"/>
          <p14:tracePt t="54252" x="3721100" y="4435475"/>
          <p14:tracePt t="54259" x="3729038" y="4402138"/>
          <p14:tracePt t="54267" x="3729038" y="4376738"/>
          <p14:tracePt t="54274" x="3729038" y="4368800"/>
          <p14:tracePt t="54282" x="3738563" y="4341813"/>
          <p14:tracePt t="54289" x="3738563" y="4316413"/>
          <p14:tracePt t="54297" x="3738563" y="4291013"/>
          <p14:tracePt t="54304" x="3738563" y="4283075"/>
          <p14:tracePt t="54312" x="3738563" y="4257675"/>
          <p14:tracePt t="54319" x="3729038" y="4232275"/>
          <p14:tracePt t="54327" x="3721100" y="4224338"/>
          <p14:tracePt t="54334" x="3713163" y="4197350"/>
          <p14:tracePt t="54342" x="3695700" y="4171950"/>
          <p14:tracePt t="54349" x="3687763" y="4146550"/>
          <p14:tracePt t="54357" x="3670300" y="4130675"/>
          <p14:tracePt t="54364" x="3662363" y="4113213"/>
          <p14:tracePt t="54372" x="3662363" y="4095750"/>
          <p14:tracePt t="54379" x="3644900" y="4070350"/>
          <p14:tracePt t="54387" x="3627438" y="4062413"/>
          <p14:tracePt t="54394" x="3611563" y="4044950"/>
          <p14:tracePt t="54402" x="3602038" y="4027488"/>
          <p14:tracePt t="54409" x="3576638" y="4011613"/>
          <p14:tracePt t="54417" x="3568700" y="4002088"/>
          <p14:tracePt t="54424" x="3551238" y="3994150"/>
          <p14:tracePt t="54432" x="3525838" y="3994150"/>
          <p14:tracePt t="54440" x="3517900" y="3976688"/>
          <p14:tracePt t="54447" x="3492500" y="3960813"/>
          <p14:tracePt t="54455" x="3475038" y="3951288"/>
          <p14:tracePt t="54462" x="3457575" y="3951288"/>
          <p14:tracePt t="54469" x="3449638" y="3943350"/>
          <p14:tracePt t="54477" x="3441700" y="3943350"/>
          <p14:tracePt t="54484" x="3432175" y="3935413"/>
          <p14:tracePt t="54499" x="3424238" y="3935413"/>
          <p14:tracePt t="54507" x="3406775" y="3935413"/>
          <p14:tracePt t="54514" x="3398838" y="3935413"/>
          <p14:tracePt t="54522" x="3389313" y="3935413"/>
          <p14:tracePt t="54529" x="3363913" y="3935413"/>
          <p14:tracePt t="54538" x="3330575" y="3935413"/>
          <p14:tracePt t="54545" x="3297238" y="3935413"/>
          <p14:tracePt t="54552" x="3254375" y="3935413"/>
          <p14:tracePt t="54559" x="3236913" y="3935413"/>
          <p14:tracePt t="54567" x="3211513" y="3935413"/>
          <p14:tracePt t="54574" x="3203575" y="3935413"/>
          <p14:tracePt t="54582" x="3194050" y="3943350"/>
          <p14:tracePt t="54597" x="3186113" y="3943350"/>
          <p14:tracePt t="54612" x="3178175" y="3943350"/>
          <p14:tracePt t="54634" x="3168650" y="3951288"/>
          <p14:tracePt t="54642" x="3160713" y="3951288"/>
          <p14:tracePt t="54649" x="3152775" y="3951288"/>
          <p14:tracePt t="54657" x="3143250" y="3951288"/>
          <p14:tracePt t="54664" x="3127375" y="3960813"/>
          <p14:tracePt t="54679" x="3100388" y="3968750"/>
          <p14:tracePt t="54687" x="3074988" y="3968750"/>
          <p14:tracePt t="54695" x="3067050" y="3976688"/>
          <p14:tracePt t="54702" x="3049588" y="3986213"/>
          <p14:tracePt t="54709" x="3041650" y="3986213"/>
          <p14:tracePt t="54801" x="3008313" y="4002088"/>
          <p14:tracePt t="54807" x="2982913" y="4011613"/>
          <p14:tracePt t="54814" x="2973388" y="4011613"/>
          <p14:tracePt t="54822" x="2955925" y="4011613"/>
          <p14:tracePt t="54829" x="2947988" y="4019550"/>
          <p14:tracePt t="54845" x="2930525" y="4027488"/>
          <p14:tracePt t="54852" x="2922588" y="4027488"/>
          <p14:tracePt t="54859" x="2922588" y="4037013"/>
          <p14:tracePt t="54866" x="2905125" y="4037013"/>
          <p14:tracePt t="54874" x="2897188" y="4037013"/>
          <p14:tracePt t="54889" x="2871788" y="4037013"/>
          <p14:tracePt t="54897" x="2871788" y="4044950"/>
          <p14:tracePt t="54904" x="2854325" y="4052888"/>
          <p14:tracePt t="54912" x="2838450" y="4052888"/>
          <p14:tracePt t="54919" x="2828925" y="4062413"/>
          <p14:tracePt t="54927" x="2811463" y="4062413"/>
          <p14:tracePt t="54934" x="2786063" y="4070350"/>
          <p14:tracePt t="54942" x="2778125" y="4087813"/>
          <p14:tracePt t="54949" x="2752725" y="4095750"/>
          <p14:tracePt t="54957" x="2744788" y="4105275"/>
          <p14:tracePt t="54964" x="2735263" y="4113213"/>
          <p14:tracePt t="54995" x="2727325" y="4113213"/>
          <p14:tracePt t="55087" x="2760663" y="4138613"/>
          <p14:tracePt t="55092" x="2820988" y="4105275"/>
          <p14:tracePt t="55099" x="2905125" y="4105275"/>
          <p14:tracePt t="55107" x="2982913" y="4105275"/>
          <p14:tracePt t="55114" x="3033713" y="4105275"/>
          <p14:tracePt t="55129" x="3016250" y="4105275"/>
          <p14:tracePt t="55137" x="2965450" y="4105275"/>
          <p14:tracePt t="55145" x="2930525" y="4113213"/>
          <p14:tracePt t="55551" x="2940050" y="4105275"/>
          <p14:tracePt t="55557" x="2955925" y="4079875"/>
          <p14:tracePt t="55564" x="2973388" y="4070350"/>
          <p14:tracePt t="55572" x="2982913" y="4044950"/>
          <p14:tracePt t="55588" x="2982913" y="4019550"/>
          <p14:tracePt t="55602" x="2982913" y="4011613"/>
          <p14:tracePt t="55610" x="2982913" y="4002088"/>
          <p14:tracePt t="55625" x="2973388" y="3994150"/>
          <p14:tracePt t="55632" x="2973388" y="3976688"/>
          <p14:tracePt t="55647" x="2973388" y="3960813"/>
          <p14:tracePt t="55662" x="2973388" y="3951288"/>
          <p14:tracePt t="55715" x="2965450" y="3951288"/>
          <p14:tracePt t="55723" x="2973388" y="3943350"/>
          <p14:tracePt t="57615" x="3297238" y="3322638"/>
          <p14:tracePt t="57619" x="3322638" y="3279775"/>
          <p14:tracePt t="57628" x="3330575" y="3254375"/>
          <p14:tracePt t="57634" x="3348038" y="3221038"/>
          <p14:tracePt t="57642" x="3363913" y="3186113"/>
          <p14:tracePt t="57649" x="3373438" y="3152775"/>
          <p14:tracePt t="57657" x="3373438" y="3109913"/>
          <p14:tracePt t="57665" x="3363913" y="3059113"/>
          <p14:tracePt t="57672" x="3363913" y="3041650"/>
          <p14:tracePt t="57679" x="3363913" y="3025775"/>
          <p14:tracePt t="57687" x="3355975" y="3000375"/>
          <p14:tracePt t="57695" x="3348038" y="2974975"/>
          <p14:tracePt t="57702" x="3338513" y="2957513"/>
          <p14:tracePt t="57709" x="3338513" y="2922588"/>
          <p14:tracePt t="57717" x="3338513" y="2889250"/>
          <p14:tracePt t="57724" x="3338513" y="2863850"/>
          <p14:tracePt t="57732" x="3338513" y="2830513"/>
          <p14:tracePt t="57739" x="3338513" y="2787650"/>
          <p14:tracePt t="57747" x="3338513" y="2711450"/>
          <p14:tracePt t="57755" x="3338513" y="2643188"/>
          <p14:tracePt t="57762" x="3338513" y="2557463"/>
          <p14:tracePt t="57769" x="3330575" y="2481263"/>
          <p14:tracePt t="57777" x="3313113" y="2422525"/>
          <p14:tracePt t="57784" x="3305175" y="2354263"/>
          <p14:tracePt t="57792" x="3287713" y="2278063"/>
          <p14:tracePt t="57799" x="3262313" y="2200275"/>
          <p14:tracePt t="57807" x="3244850" y="2141538"/>
          <p14:tracePt t="57814" x="3219450" y="2082800"/>
          <p14:tracePt t="57822" x="3203575" y="2005013"/>
          <p14:tracePt t="57829" x="3194050" y="1963738"/>
          <p14:tracePt t="57837" x="3186113" y="1885950"/>
          <p14:tracePt t="57845" x="3168650" y="1809750"/>
          <p14:tracePt t="57852" x="3152775" y="1725613"/>
          <p14:tracePt t="57859" x="3127375" y="1622425"/>
          <p14:tracePt t="57867" x="3092450" y="1504950"/>
          <p14:tracePt t="57874" x="3049588" y="1393825"/>
          <p14:tracePt t="57882" x="3024188" y="1317625"/>
          <p14:tracePt t="57889" x="2965450" y="1223963"/>
          <p14:tracePt t="57897" x="2905125" y="1122363"/>
          <p14:tracePt t="57904" x="2838450" y="1011238"/>
          <p14:tracePt t="57912" x="2770188" y="925513"/>
          <p14:tracePt t="57919" x="2709863" y="833438"/>
          <p14:tracePt t="57927" x="2684463" y="781050"/>
          <p14:tracePt t="57934" x="2659063" y="722313"/>
          <p14:tracePt t="57942" x="2641600" y="663575"/>
          <p14:tracePt t="57949" x="2633663" y="611188"/>
          <p14:tracePt t="57957" x="2625725" y="569913"/>
          <p14:tracePt t="57964" x="2616200" y="519113"/>
          <p14:tracePt t="57972" x="2608263" y="484188"/>
          <p14:tracePt t="57979" x="2608263" y="458788"/>
          <p14:tracePt t="57986" x="2608263" y="425450"/>
          <p14:tracePt t="57995" x="2608263" y="382588"/>
          <p14:tracePt t="58002" x="2608263" y="339725"/>
          <p14:tracePt t="58009" x="2600325" y="288925"/>
          <p14:tracePt t="58017" x="2600325" y="246063"/>
          <p14:tracePt t="58024" x="2600325" y="212725"/>
          <p14:tracePt t="58032" x="2600325" y="187325"/>
          <p14:tracePt t="58039" x="2600325" y="152400"/>
          <p14:tracePt t="58047" x="2600325" y="119063"/>
          <p14:tracePt t="58054" x="2600325" y="76200"/>
          <p14:tracePt t="58062" x="2608263" y="42863"/>
          <p14:tracePt t="58069" x="2616200" y="793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053465-09AB-14BB-E885-CF2A5A938766}"/>
              </a:ext>
            </a:extLst>
          </p:cNvPr>
          <p:cNvSpPr>
            <a:spLocks noGrp="1"/>
          </p:cNvSpPr>
          <p:nvPr>
            <p:ph type="title"/>
          </p:nvPr>
        </p:nvSpPr>
        <p:spPr/>
        <p:txBody>
          <a:bodyPr/>
          <a:lstStyle/>
          <a:p>
            <a:r>
              <a:rPr lang="en-US" dirty="0"/>
              <a:t>Findings</a:t>
            </a:r>
          </a:p>
        </p:txBody>
      </p:sp>
      <p:graphicFrame>
        <p:nvGraphicFramePr>
          <p:cNvPr id="9" name="Table 8">
            <a:extLst>
              <a:ext uri="{FF2B5EF4-FFF2-40B4-BE49-F238E27FC236}">
                <a16:creationId xmlns:a16="http://schemas.microsoft.com/office/drawing/2014/main" id="{8490373D-4DC0-07A7-DA2F-D6C71A54CEDE}"/>
              </a:ext>
            </a:extLst>
          </p:cNvPr>
          <p:cNvGraphicFramePr>
            <a:graphicFrameLocks noGrp="1"/>
          </p:cNvGraphicFramePr>
          <p:nvPr>
            <p:extLst>
              <p:ext uri="{D42A27DB-BD31-4B8C-83A1-F6EECF244321}">
                <p14:modId xmlns:p14="http://schemas.microsoft.com/office/powerpoint/2010/main" val="3562327585"/>
              </p:ext>
            </p:extLst>
          </p:nvPr>
        </p:nvGraphicFramePr>
        <p:xfrm>
          <a:off x="1303041" y="1427249"/>
          <a:ext cx="7970961" cy="732057"/>
        </p:xfrm>
        <a:graphic>
          <a:graphicData uri="http://schemas.openxmlformats.org/drawingml/2006/table">
            <a:tbl>
              <a:tblPr firstRow="1" firstCol="1" bandRow="1">
                <a:tableStyleId>{5C22544A-7EE6-4342-B048-85BDC9FD1C3A}</a:tableStyleId>
              </a:tblPr>
              <a:tblGrid>
                <a:gridCol w="2656987">
                  <a:extLst>
                    <a:ext uri="{9D8B030D-6E8A-4147-A177-3AD203B41FA5}">
                      <a16:colId xmlns:a16="http://schemas.microsoft.com/office/drawing/2014/main" val="3571887678"/>
                    </a:ext>
                  </a:extLst>
                </a:gridCol>
                <a:gridCol w="2656987">
                  <a:extLst>
                    <a:ext uri="{9D8B030D-6E8A-4147-A177-3AD203B41FA5}">
                      <a16:colId xmlns:a16="http://schemas.microsoft.com/office/drawing/2014/main" val="1796611087"/>
                    </a:ext>
                  </a:extLst>
                </a:gridCol>
                <a:gridCol w="2656987">
                  <a:extLst>
                    <a:ext uri="{9D8B030D-6E8A-4147-A177-3AD203B41FA5}">
                      <a16:colId xmlns:a16="http://schemas.microsoft.com/office/drawing/2014/main" val="3507362888"/>
                    </a:ext>
                  </a:extLst>
                </a:gridCol>
              </a:tblGrid>
              <a:tr h="357101">
                <a:tc>
                  <a:txBody>
                    <a:bodyPr/>
                    <a:lstStyle/>
                    <a:p>
                      <a:pPr marL="0" marR="0">
                        <a:lnSpc>
                          <a:spcPct val="107000"/>
                        </a:lnSpc>
                        <a:spcBef>
                          <a:spcPts val="0"/>
                        </a:spcBef>
                        <a:spcAft>
                          <a:spcPts val="0"/>
                        </a:spcAft>
                      </a:pPr>
                      <a:r>
                        <a:rPr lang="en-US" sz="1200">
                          <a:effectLst/>
                        </a:rPr>
                        <a:t>Logistic Regression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rPr>
                        <a:t>Decision Tree Classifier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rPr>
                        <a:t>Random Forest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52120009"/>
                  </a:ext>
                </a:extLst>
              </a:tr>
              <a:tr h="374956">
                <a:tc>
                  <a:txBody>
                    <a:bodyPr/>
                    <a:lstStyle/>
                    <a:p>
                      <a:pPr marL="0" marR="0" algn="r">
                        <a:lnSpc>
                          <a:spcPct val="107000"/>
                        </a:lnSpc>
                        <a:spcBef>
                          <a:spcPts val="0"/>
                        </a:spcBef>
                        <a:spcAft>
                          <a:spcPts val="0"/>
                        </a:spcAft>
                      </a:pPr>
                      <a:r>
                        <a:rPr lang="en-US" sz="1200">
                          <a:effectLst/>
                        </a:rPr>
                        <a:t>87%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rPr>
                        <a:t>84%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dirty="0">
                          <a:effectLst/>
                        </a:rPr>
                        <a:t>87%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03495409"/>
                  </a:ext>
                </a:extLst>
              </a:tr>
            </a:tbl>
          </a:graphicData>
        </a:graphic>
      </p:graphicFrame>
      <p:pic>
        <p:nvPicPr>
          <p:cNvPr id="10" name="Picture 9">
            <a:extLst>
              <a:ext uri="{FF2B5EF4-FFF2-40B4-BE49-F238E27FC236}">
                <a16:creationId xmlns:a16="http://schemas.microsoft.com/office/drawing/2014/main" id="{BFA1EFE2-88EA-D85D-7B58-5716A165B9AD}"/>
              </a:ext>
            </a:extLst>
          </p:cNvPr>
          <p:cNvPicPr>
            <a:picLocks noChangeAspect="1"/>
          </p:cNvPicPr>
          <p:nvPr/>
        </p:nvPicPr>
        <p:blipFill>
          <a:blip r:embed="rId5"/>
          <a:stretch>
            <a:fillRect/>
          </a:stretch>
        </p:blipFill>
        <p:spPr>
          <a:xfrm>
            <a:off x="5718210" y="3111198"/>
            <a:ext cx="4491830" cy="3061304"/>
          </a:xfrm>
          <a:prstGeom prst="rect">
            <a:avLst/>
          </a:prstGeom>
        </p:spPr>
      </p:pic>
      <p:pic>
        <p:nvPicPr>
          <p:cNvPr id="11" name="Picture 10">
            <a:extLst>
              <a:ext uri="{FF2B5EF4-FFF2-40B4-BE49-F238E27FC236}">
                <a16:creationId xmlns:a16="http://schemas.microsoft.com/office/drawing/2014/main" id="{ED4F6611-BE11-D186-B26C-14721FBF06CF}"/>
              </a:ext>
            </a:extLst>
          </p:cNvPr>
          <p:cNvPicPr>
            <a:picLocks noChangeAspect="1"/>
          </p:cNvPicPr>
          <p:nvPr/>
        </p:nvPicPr>
        <p:blipFill>
          <a:blip r:embed="rId6"/>
          <a:stretch>
            <a:fillRect/>
          </a:stretch>
        </p:blipFill>
        <p:spPr>
          <a:xfrm>
            <a:off x="815503" y="3187165"/>
            <a:ext cx="4626172" cy="3066026"/>
          </a:xfrm>
          <a:prstGeom prst="rect">
            <a:avLst/>
          </a:prstGeom>
        </p:spPr>
      </p:pic>
      <p:sp>
        <p:nvSpPr>
          <p:cNvPr id="12" name="TextBox 11">
            <a:extLst>
              <a:ext uri="{FF2B5EF4-FFF2-40B4-BE49-F238E27FC236}">
                <a16:creationId xmlns:a16="http://schemas.microsoft.com/office/drawing/2014/main" id="{F2D1BA44-BBC2-A0DC-3E86-60EC03CC9CD1}"/>
              </a:ext>
            </a:extLst>
          </p:cNvPr>
          <p:cNvSpPr txBox="1"/>
          <p:nvPr/>
        </p:nvSpPr>
        <p:spPr>
          <a:xfrm>
            <a:off x="965528" y="2748049"/>
            <a:ext cx="4010140" cy="369332"/>
          </a:xfrm>
          <a:prstGeom prst="rect">
            <a:avLst/>
          </a:prstGeom>
          <a:noFill/>
        </p:spPr>
        <p:txBody>
          <a:bodyPr wrap="square" rtlCol="0">
            <a:spAutoFit/>
          </a:bodyPr>
          <a:lstStyle/>
          <a:p>
            <a:r>
              <a:rPr lang="en-US" dirty="0"/>
              <a:t>Logistic Regression/Random Forest</a:t>
            </a:r>
          </a:p>
        </p:txBody>
      </p:sp>
      <p:sp>
        <p:nvSpPr>
          <p:cNvPr id="13" name="TextBox 12">
            <a:extLst>
              <a:ext uri="{FF2B5EF4-FFF2-40B4-BE49-F238E27FC236}">
                <a16:creationId xmlns:a16="http://schemas.microsoft.com/office/drawing/2014/main" id="{F40BAF86-928E-92E4-ECA0-99B35FF4214C}"/>
              </a:ext>
            </a:extLst>
          </p:cNvPr>
          <p:cNvSpPr txBox="1"/>
          <p:nvPr/>
        </p:nvSpPr>
        <p:spPr>
          <a:xfrm>
            <a:off x="5718210" y="6248400"/>
            <a:ext cx="4010140" cy="369332"/>
          </a:xfrm>
          <a:prstGeom prst="rect">
            <a:avLst/>
          </a:prstGeom>
          <a:noFill/>
        </p:spPr>
        <p:txBody>
          <a:bodyPr wrap="square" rtlCol="0">
            <a:spAutoFit/>
          </a:bodyPr>
          <a:lstStyle/>
          <a:p>
            <a:r>
              <a:rPr lang="en-US" dirty="0"/>
              <a:t>Decision Tree Classifier</a:t>
            </a:r>
          </a:p>
        </p:txBody>
      </p:sp>
      <p:pic>
        <p:nvPicPr>
          <p:cNvPr id="16" name="Audio 15">
            <a:hlinkClick r:id="" action="ppaction://media"/>
            <a:extLst>
              <a:ext uri="{FF2B5EF4-FFF2-40B4-BE49-F238E27FC236}">
                <a16:creationId xmlns:a16="http://schemas.microsoft.com/office/drawing/2014/main" id="{86FCC6E1-FE7A-A5C5-AC14-54157B75137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89992274"/>
      </p:ext>
    </p:extLst>
  </p:cSld>
  <p:clrMapOvr>
    <a:masterClrMapping/>
  </p:clrMapOvr>
  <mc:AlternateContent xmlns:mc="http://schemas.openxmlformats.org/markup-compatibility/2006">
    <mc:Choice xmlns:p14="http://schemas.microsoft.com/office/powerpoint/2010/main" Requires="p14">
      <p:transition spd="slow" p14:dur="2000" advTm="48064"/>
    </mc:Choice>
    <mc:Fallback>
      <p:transition spd="slow" advTm="48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19683" x="2106613" y="6602413"/>
          <p14:tracePt t="19690" x="2286000" y="6391275"/>
          <p14:tracePt t="19698" x="2497138" y="6143625"/>
          <p14:tracePt t="19706" x="2719388" y="5922963"/>
          <p14:tracePt t="19712" x="2922588" y="5710238"/>
          <p14:tracePt t="19720" x="3127375" y="5464175"/>
          <p14:tracePt t="19727" x="3330575" y="5243513"/>
          <p14:tracePt t="19735" x="3525838" y="5030788"/>
          <p14:tracePt t="19742" x="3721100" y="4860925"/>
          <p14:tracePt t="19750" x="3908425" y="4665663"/>
          <p14:tracePt t="19758" x="4002088" y="4554538"/>
          <p14:tracePt t="19765" x="4197350" y="4384675"/>
          <p14:tracePt t="19773" x="4410075" y="4181475"/>
          <p14:tracePt t="19780" x="4646613" y="3994150"/>
          <p14:tracePt t="19788" x="4945063" y="3773488"/>
          <p14:tracePt t="19795" x="5233988" y="3578225"/>
          <p14:tracePt t="19803" x="5581650" y="3340100"/>
          <p14:tracePt t="19810" x="5811838" y="3178175"/>
          <p14:tracePt t="19818" x="6270625" y="2881313"/>
          <p14:tracePt t="19825" x="6780213" y="2582863"/>
          <p14:tracePt t="19833" x="7408863" y="2227263"/>
          <p14:tracePt t="19840" x="8054975" y="1920875"/>
          <p14:tracePt t="19848" x="8699500" y="1631950"/>
          <p14:tracePt t="19855" x="9251950" y="1393825"/>
          <p14:tracePt t="19863" x="9591675" y="1223963"/>
          <p14:tracePt t="19870" x="9923463" y="1079500"/>
          <p14:tracePt t="19877" x="10067925" y="968375"/>
          <p14:tracePt t="19885" x="10136188" y="900113"/>
          <p14:tracePt t="19893" x="10153650" y="866775"/>
          <p14:tracePt t="19906" x="10161588" y="849313"/>
          <p14:tracePt t="19907" x="10161588" y="833438"/>
          <p14:tracePt t="19916" x="10161588" y="808038"/>
          <p14:tracePt t="19923" x="10161588" y="781050"/>
          <p14:tracePt t="19930" x="10153650" y="747713"/>
          <p14:tracePt t="19937" x="10126663" y="704850"/>
          <p14:tracePt t="19945" x="10093325" y="654050"/>
          <p14:tracePt t="19953" x="10067925" y="611188"/>
          <p14:tracePt t="19960" x="10034588" y="569913"/>
          <p14:tracePt t="19968" x="9999663" y="534988"/>
          <p14:tracePt t="19975" x="9956800" y="484188"/>
          <p14:tracePt t="19983" x="9880600" y="433388"/>
          <p14:tracePt t="19990" x="9786938" y="365125"/>
          <p14:tracePt t="19998" x="9667875" y="306388"/>
          <p14:tracePt t="20006" x="9566275" y="263525"/>
          <p14:tracePt t="20013" x="9396413" y="212725"/>
          <p14:tracePt t="20020" x="9193213" y="136525"/>
          <p14:tracePt t="20027" x="8980488" y="58738"/>
          <p14:tracePt t="20035" x="8802688" y="7938"/>
          <p14:tracePt t="25847" x="4995863" y="595313"/>
          <p14:tracePt t="25855" x="4910138" y="696913"/>
          <p14:tracePt t="25863" x="4833938" y="815975"/>
          <p14:tracePt t="25871" x="4757738" y="935038"/>
          <p14:tracePt t="25877" x="4714875" y="1069975"/>
          <p14:tracePt t="25885" x="4681538" y="1155700"/>
          <p14:tracePt t="25892" x="4656138" y="1274763"/>
          <p14:tracePt t="25901" x="4646613" y="1343025"/>
          <p14:tracePt t="25908" x="4646613" y="1401763"/>
          <p14:tracePt t="25917" x="4638675" y="1452563"/>
          <p14:tracePt t="25923" x="4630738" y="1495425"/>
          <p14:tracePt t="25930" x="4605338" y="1546225"/>
          <p14:tracePt t="25938" x="4595813" y="1589088"/>
          <p14:tracePt t="25945" x="4570413" y="1649413"/>
          <p14:tracePt t="25953" x="4537075" y="1716088"/>
          <p14:tracePt t="25960" x="4503738" y="1793875"/>
          <p14:tracePt t="25968" x="4460875" y="1852613"/>
          <p14:tracePt t="25975" x="4418013" y="1903413"/>
          <p14:tracePt t="25983" x="4392613" y="1946275"/>
          <p14:tracePt t="25990" x="4359275" y="1971675"/>
          <p14:tracePt t="25997" x="4316413" y="1997075"/>
          <p14:tracePt t="26005" x="4298950" y="2014538"/>
          <p14:tracePt t="26013" x="4265613" y="2030413"/>
          <p14:tracePt t="26020" x="4222750" y="2047875"/>
          <p14:tracePt t="26039" x="4146550" y="2082800"/>
          <p14:tracePt t="26043" x="4095750" y="2108200"/>
          <p14:tracePt t="26050" x="4035425" y="2133600"/>
          <p14:tracePt t="26058" x="3959225" y="2166938"/>
          <p14:tracePt t="26067" x="3883025" y="2200275"/>
          <p14:tracePt t="26073" x="3781425" y="2235200"/>
          <p14:tracePt t="26080" x="3687763" y="2278063"/>
          <p14:tracePt t="26087" x="3611563" y="2303463"/>
          <p14:tracePt t="26095" x="3525838" y="2336800"/>
          <p14:tracePt t="26103" x="3424238" y="2379663"/>
          <p14:tracePt t="26110" x="3330575" y="2413000"/>
          <p14:tracePt t="26118" x="3236913" y="2455863"/>
          <p14:tracePt t="26125" x="3135313" y="2506663"/>
          <p14:tracePt t="26134" x="3059113" y="2549525"/>
          <p14:tracePt t="26140" x="2955925" y="2592388"/>
          <p14:tracePt t="26148" x="2854325" y="2651125"/>
          <p14:tracePt t="26156" x="2744788" y="2711450"/>
          <p14:tracePt t="26162" x="2625725" y="2778125"/>
          <p14:tracePt t="26170" x="2514600" y="2838450"/>
          <p14:tracePt t="26177" x="2405063" y="2897188"/>
          <p14:tracePt t="26185" x="2352675" y="2932113"/>
          <p14:tracePt t="26193" x="2301875" y="2982913"/>
          <p14:tracePt t="26200" x="2251075" y="3008313"/>
          <p14:tracePt t="26208" x="2217738" y="3051175"/>
          <p14:tracePt t="26216" x="2174875" y="3084513"/>
          <p14:tracePt t="26223" x="2141538" y="3119438"/>
          <p14:tracePt t="26230" x="2106613" y="3135313"/>
          <p14:tracePt t="26238" x="2055813" y="3160713"/>
          <p14:tracePt t="26245" x="2005013" y="3195638"/>
          <p14:tracePt t="26253" x="1946275" y="3221038"/>
          <p14:tracePt t="26260" x="1878013" y="3263900"/>
          <p14:tracePt t="26268" x="1792288" y="3322638"/>
          <p14:tracePt t="26275" x="1682750" y="3390900"/>
          <p14:tracePt t="26284" x="1597025" y="3441700"/>
          <p14:tracePt t="26290" x="1503363" y="3517900"/>
          <p14:tracePt t="26298" x="1409700" y="3586163"/>
          <p14:tracePt t="26306" x="1358900" y="3646488"/>
          <p14:tracePt t="26313" x="1317625" y="3679825"/>
          <p14:tracePt t="26320" x="1308100" y="3697288"/>
          <p14:tracePt t="26327" x="1300163" y="3713163"/>
          <p14:tracePt t="26381" x="1300163" y="3756025"/>
          <p14:tracePt t="26388" x="1300163" y="3773488"/>
          <p14:tracePt t="26395" x="1300163" y="3781425"/>
          <p14:tracePt t="26403" x="1300163" y="3806825"/>
          <p14:tracePt t="26410" x="1300163" y="3824288"/>
          <p14:tracePt t="26418" x="1300163" y="3832225"/>
          <p14:tracePt t="26425" x="1300163" y="3849688"/>
          <p14:tracePt t="26434" x="1300163" y="3867150"/>
          <p14:tracePt t="26440" x="1300163" y="3883025"/>
          <p14:tracePt t="26449" x="1308100" y="3908425"/>
          <p14:tracePt t="26456" x="1325563" y="3943350"/>
          <p14:tracePt t="26463" x="1343025" y="3976688"/>
          <p14:tracePt t="26471" x="1393825" y="4019550"/>
          <p14:tracePt t="26478" x="1477963" y="4070350"/>
          <p14:tracePt t="26485" x="1563688" y="4121150"/>
          <p14:tracePt t="26493" x="1698625" y="4181475"/>
          <p14:tracePt t="26501" x="1885950" y="4232275"/>
          <p14:tracePt t="26508" x="2030413" y="4283075"/>
          <p14:tracePt t="26516" x="2174875" y="4316413"/>
          <p14:tracePt t="26523" x="2293938" y="4341813"/>
          <p14:tracePt t="26530" x="2344738" y="4359275"/>
          <p14:tracePt t="26538" x="2387600" y="4376738"/>
          <p14:tracePt t="26545" x="2413000" y="4394200"/>
          <p14:tracePt t="26560" x="2420938" y="4402138"/>
          <p14:tracePt t="26613" x="2481263" y="4394200"/>
          <p14:tracePt t="26614" x="2497138" y="4384675"/>
          <p14:tracePt t="26620" x="2532063" y="4368800"/>
          <p14:tracePt t="26627" x="2574925" y="4341813"/>
          <p14:tracePt t="26636" x="2616200" y="4308475"/>
          <p14:tracePt t="26643" x="2659063" y="4257675"/>
          <p14:tracePt t="26650" x="2693988" y="4214813"/>
          <p14:tracePt t="26657" x="2701925" y="4156075"/>
          <p14:tracePt t="26667" x="2701925" y="4079875"/>
          <p14:tracePt t="26673" x="2701925" y="4019550"/>
          <p14:tracePt t="26680" x="2684463" y="3968750"/>
          <p14:tracePt t="26688" x="2641600" y="3908425"/>
          <p14:tracePt t="26695" x="2590800" y="3841750"/>
          <p14:tracePt t="26703" x="2540000" y="3781425"/>
          <p14:tracePt t="26710" x="2489200" y="3730625"/>
          <p14:tracePt t="26718" x="2438400" y="3687763"/>
          <p14:tracePt t="26725" x="2387600" y="3636963"/>
          <p14:tracePt t="26733" x="2362200" y="3619500"/>
          <p14:tracePt t="26740" x="2327275" y="3586163"/>
          <p14:tracePt t="26748" x="2286000" y="3543300"/>
          <p14:tracePt t="26756" x="2260600" y="3517900"/>
          <p14:tracePt t="26763" x="2225675" y="3484563"/>
          <p14:tracePt t="26770" x="2192338" y="3467100"/>
          <p14:tracePt t="26778" x="2166938" y="3449638"/>
          <p14:tracePt t="26785" x="2141538" y="3433763"/>
          <p14:tracePt t="26793" x="2116138" y="3416300"/>
          <p14:tracePt t="26801" x="2098675" y="3408363"/>
          <p14:tracePt t="26808" x="2073275" y="3390900"/>
          <p14:tracePt t="26817" x="2047875" y="3382963"/>
          <p14:tracePt t="26823" x="2030413" y="3382963"/>
          <p14:tracePt t="26830" x="2012950" y="3373438"/>
          <p14:tracePt t="26838" x="1997075" y="3373438"/>
          <p14:tracePt t="26845" x="1962150" y="3365500"/>
          <p14:tracePt t="26853" x="1946275" y="3365500"/>
          <p14:tracePt t="26860" x="1911350" y="3365500"/>
          <p14:tracePt t="26868" x="1878013" y="3365500"/>
          <p14:tracePt t="26875" x="1852613" y="3365500"/>
          <p14:tracePt t="26883" x="1827213" y="3365500"/>
          <p14:tracePt t="26890" x="1792288" y="3373438"/>
          <p14:tracePt t="26898" x="1724025" y="3398838"/>
          <p14:tracePt t="26906" x="1682750" y="3416300"/>
          <p14:tracePt t="26912" x="1606550" y="3449638"/>
          <p14:tracePt t="26920" x="1554163" y="3475038"/>
          <p14:tracePt t="26927" x="1520825" y="3509963"/>
          <p14:tracePt t="26935" x="1470025" y="3543300"/>
          <p14:tracePt t="26942" x="1444625" y="3568700"/>
          <p14:tracePt t="26950" x="1419225" y="3611563"/>
          <p14:tracePt t="26958" x="1384300" y="3646488"/>
          <p14:tracePt t="26967" x="1368425" y="3679825"/>
          <p14:tracePt t="26973" x="1350963" y="3705225"/>
          <p14:tracePt t="26980" x="1333500" y="3738563"/>
          <p14:tracePt t="26988" x="1325563" y="3781425"/>
          <p14:tracePt t="26995" x="1317625" y="3816350"/>
          <p14:tracePt t="27003" x="1317625" y="3849688"/>
          <p14:tracePt t="27010" x="1317625" y="3892550"/>
          <p14:tracePt t="27018" x="1317625" y="3925888"/>
          <p14:tracePt t="27025" x="1317625" y="3943350"/>
          <p14:tracePt t="27034" x="1333500" y="3976688"/>
          <p14:tracePt t="27040" x="1358900" y="4027488"/>
          <p14:tracePt t="27048" x="1384300" y="4062413"/>
          <p14:tracePt t="27056" x="1419225" y="4095750"/>
          <p14:tracePt t="27063" x="1452563" y="4121150"/>
          <p14:tracePt t="27070" x="1495425" y="4156075"/>
          <p14:tracePt t="27077" x="1528763" y="4164013"/>
          <p14:tracePt t="27085" x="1579563" y="4197350"/>
          <p14:tracePt t="27092" x="1622425" y="4214813"/>
          <p14:tracePt t="27100" x="1673225" y="4232275"/>
          <p14:tracePt t="27107" x="1716088" y="4249738"/>
          <p14:tracePt t="27116" x="1749425" y="4249738"/>
          <p14:tracePt t="27123" x="1784350" y="4249738"/>
          <p14:tracePt t="27130" x="1809750" y="4249738"/>
          <p14:tracePt t="27138" x="1852613" y="4249738"/>
          <p14:tracePt t="27145" x="1893888" y="4249738"/>
          <p14:tracePt t="27153" x="1936750" y="4249738"/>
          <p14:tracePt t="27160" x="1997075" y="4249738"/>
          <p14:tracePt t="27168" x="2047875" y="4232275"/>
          <p14:tracePt t="27175" x="2081213" y="4214813"/>
          <p14:tracePt t="27185" x="2141538" y="4181475"/>
          <p14:tracePt t="27190" x="2208213" y="4138613"/>
          <p14:tracePt t="27198" x="2260600" y="4105275"/>
          <p14:tracePt t="27206" x="2301875" y="4070350"/>
          <p14:tracePt t="27213" x="2344738" y="4027488"/>
          <p14:tracePt t="27220" x="2370138" y="3994150"/>
          <p14:tracePt t="27228" x="2379663" y="3976688"/>
          <p14:tracePt t="27235" x="2387600" y="3951288"/>
          <p14:tracePt t="27243" x="2395538" y="3900488"/>
          <p14:tracePt t="27251" x="2395538" y="3867150"/>
          <p14:tracePt t="27258" x="2395538" y="3816350"/>
          <p14:tracePt t="27267" x="2395538" y="3773488"/>
          <p14:tracePt t="27273" x="2395538" y="3738563"/>
          <p14:tracePt t="27280" x="2395538" y="3697288"/>
          <p14:tracePt t="27288" x="2395538" y="3654425"/>
          <p14:tracePt t="27295" x="2379663" y="3619500"/>
          <p14:tracePt t="27303" x="2370138" y="3586163"/>
          <p14:tracePt t="27310" x="2352675" y="3560763"/>
          <p14:tracePt t="27318" x="2327275" y="3535363"/>
          <p14:tracePt t="27325" x="2319338" y="3527425"/>
          <p14:tracePt t="27333" x="2293938" y="3509963"/>
          <p14:tracePt t="27340" x="2268538" y="3502025"/>
          <p14:tracePt t="27348" x="2243138" y="3502025"/>
          <p14:tracePt t="27356" x="2200275" y="3492500"/>
          <p14:tracePt t="27363" x="2157413" y="3475038"/>
          <p14:tracePt t="27370" x="2081213" y="3475038"/>
          <p14:tracePt t="27377" x="2047875" y="3475038"/>
          <p14:tracePt t="27385" x="2005013" y="3484563"/>
          <p14:tracePt t="27393" x="1971675" y="3517900"/>
          <p14:tracePt t="27401" x="1954213" y="3543300"/>
          <p14:tracePt t="27408" x="1954213" y="3568700"/>
          <p14:tracePt t="27415" x="1954213" y="3629025"/>
          <p14:tracePt t="27423" x="1954213" y="3671888"/>
          <p14:tracePt t="27430" x="1987550" y="3763963"/>
          <p14:tracePt t="27438" x="2073275" y="3883025"/>
          <p14:tracePt t="27445" x="2174875" y="3986213"/>
          <p14:tracePt t="27453" x="2344738" y="4130675"/>
          <p14:tracePt t="27460" x="2574925" y="4275138"/>
          <p14:tracePt t="27468" x="2820988" y="4410075"/>
          <p14:tracePt t="27475" x="2990850" y="4503738"/>
          <p14:tracePt t="27484" x="3244850" y="4640263"/>
          <p14:tracePt t="27490" x="3525838" y="4775200"/>
          <p14:tracePt t="27498" x="3781425" y="4929188"/>
          <p14:tracePt t="27506" x="4002088" y="5056188"/>
          <p14:tracePt t="27513" x="4121150" y="5132388"/>
          <p14:tracePt t="27520" x="4197350" y="5175250"/>
          <p14:tracePt t="27528" x="4265613" y="5226050"/>
          <p14:tracePt t="27535" x="4298950" y="5243513"/>
          <p14:tracePt t="27543" x="4324350" y="5260975"/>
          <p14:tracePt t="27551" x="4324350" y="5268913"/>
          <p14:tracePt t="27610" x="4306888" y="5251450"/>
          <p14:tracePt t="27618" x="4248150" y="5235575"/>
          <p14:tracePt t="27625" x="4197350" y="5218113"/>
          <p14:tracePt t="27634" x="4129088" y="5192713"/>
          <p14:tracePt t="27640" x="4035425" y="5167313"/>
          <p14:tracePt t="27648" x="3967163" y="5157788"/>
          <p14:tracePt t="27656" x="3900488" y="5141913"/>
          <p14:tracePt t="27663" x="3840163" y="5116513"/>
          <p14:tracePt t="27670" x="3814763" y="5116513"/>
          <p14:tracePt t="27677" x="3797300" y="5106988"/>
          <p14:tracePt t="27685" x="3781425" y="5099050"/>
          <p14:tracePt t="27692" x="3771900" y="5099050"/>
          <p14:tracePt t="27701" x="3771900" y="5091113"/>
          <p14:tracePt t="27753" x="3687763" y="5056188"/>
          <p14:tracePt t="27760" x="3662363" y="5056188"/>
          <p14:tracePt t="27768" x="3652838" y="5056188"/>
          <p14:tracePt t="27775" x="3636963" y="5056188"/>
          <p14:tracePt t="27783" x="3627438" y="5056188"/>
          <p14:tracePt t="27791" x="3619500" y="5056188"/>
          <p14:tracePt t="27806" x="3611563" y="5073650"/>
          <p14:tracePt t="27813" x="3602038" y="5081588"/>
          <p14:tracePt t="27828" x="3602038" y="5099050"/>
          <p14:tracePt t="27836" x="3594100" y="5106988"/>
          <p14:tracePt t="27850" x="3586163" y="5116513"/>
          <p14:tracePt t="27857" x="3576638" y="5132388"/>
          <p14:tracePt t="27873" x="3576638" y="5149850"/>
          <p14:tracePt t="27880" x="3576638" y="5157788"/>
          <p14:tracePt t="27888" x="3568700" y="5175250"/>
          <p14:tracePt t="27895" x="3559175" y="5200650"/>
          <p14:tracePt t="27902" x="3551238" y="5226050"/>
          <p14:tracePt t="27910" x="3551238" y="5243513"/>
          <p14:tracePt t="27918" x="3551238" y="5268913"/>
          <p14:tracePt t="27925" x="3551238" y="5302250"/>
          <p14:tracePt t="27933" x="3551238" y="5327650"/>
          <p14:tracePt t="27940" x="3551238" y="5370513"/>
          <p14:tracePt t="27948" x="3551238" y="5421313"/>
          <p14:tracePt t="27956" x="3551238" y="5464175"/>
          <p14:tracePt t="27962" x="3551238" y="5524500"/>
          <p14:tracePt t="27970" x="3551238" y="5549900"/>
          <p14:tracePt t="27977" x="3551238" y="5591175"/>
          <p14:tracePt t="27985" x="3551238" y="5651500"/>
          <p14:tracePt t="27993" x="3551238" y="5694363"/>
          <p14:tracePt t="28000" x="3551238" y="5745163"/>
          <p14:tracePt t="28007" x="3559175" y="5770563"/>
          <p14:tracePt t="28016" x="3568700" y="5803900"/>
          <p14:tracePt t="28023" x="3576638" y="5829300"/>
          <p14:tracePt t="28030" x="3594100" y="5854700"/>
          <p14:tracePt t="28038" x="3619500" y="5897563"/>
          <p14:tracePt t="28056" x="3695700" y="5957888"/>
          <p14:tracePt t="28060" x="3738563" y="5973763"/>
          <p14:tracePt t="28068" x="3771900" y="5991225"/>
          <p14:tracePt t="28075" x="3832225" y="5999163"/>
          <p14:tracePt t="28083" x="3908425" y="5999163"/>
          <p14:tracePt t="28090" x="3951288" y="6008688"/>
          <p14:tracePt t="28097" x="3984625" y="6008688"/>
          <p14:tracePt t="28106" x="4017963" y="6008688"/>
          <p14:tracePt t="28113" x="4035425" y="6008688"/>
          <p14:tracePt t="28120" x="4060825" y="6008688"/>
          <p14:tracePt t="28127" x="4086225" y="5999163"/>
          <p14:tracePt t="28135" x="4111625" y="5991225"/>
          <p14:tracePt t="28142" x="4137025" y="5965825"/>
          <p14:tracePt t="28150" x="4171950" y="5932488"/>
          <p14:tracePt t="28157" x="4205288" y="5905500"/>
          <p14:tracePt t="28166" x="4230688" y="5872163"/>
          <p14:tracePt t="28172" x="4256088" y="5846763"/>
          <p14:tracePt t="28180" x="4273550" y="5813425"/>
          <p14:tracePt t="28187" x="4291013" y="5778500"/>
          <p14:tracePt t="28195" x="4316413" y="5727700"/>
          <p14:tracePt t="28202" x="4324350" y="5684838"/>
          <p14:tracePt t="28210" x="4324350" y="5634038"/>
          <p14:tracePt t="28217" x="4332288" y="5608638"/>
          <p14:tracePt t="28225" x="4332288" y="5575300"/>
          <p14:tracePt t="28233" x="4332288" y="5532438"/>
          <p14:tracePt t="28240" x="4324350" y="5497513"/>
          <p14:tracePt t="28247" x="4306888" y="5446713"/>
          <p14:tracePt t="28256" x="4273550" y="5395913"/>
          <p14:tracePt t="28262" x="4248150" y="5370513"/>
          <p14:tracePt t="28270" x="4230688" y="5337175"/>
          <p14:tracePt t="28277" x="4197350" y="5302250"/>
          <p14:tracePt t="28285" x="4154488" y="5260975"/>
          <p14:tracePt t="28292" x="4121150" y="5226050"/>
          <p14:tracePt t="28300" x="4078288" y="5183188"/>
          <p14:tracePt t="28307" x="4052888" y="5149850"/>
          <p14:tracePt t="28316" x="4027488" y="5124450"/>
          <p14:tracePt t="28322" x="4010025" y="5106988"/>
          <p14:tracePt t="28330" x="3984625" y="5081588"/>
          <p14:tracePt t="28338" x="3967163" y="5073650"/>
          <p14:tracePt t="28345" x="3951288" y="5056188"/>
          <p14:tracePt t="28353" x="3933825" y="5038725"/>
          <p14:tracePt t="28360" x="3916363" y="5022850"/>
          <p14:tracePt t="28367" x="3908425" y="5022850"/>
          <p14:tracePt t="28375" x="3900488" y="5013325"/>
          <p14:tracePt t="28382" x="3883025" y="5005388"/>
          <p14:tracePt t="28390" x="3865563" y="4997450"/>
          <p14:tracePt t="28397" x="3857625" y="4987925"/>
          <p14:tracePt t="28406" x="3840163" y="4979988"/>
          <p14:tracePt t="28412" x="3822700" y="4979988"/>
          <p14:tracePt t="28420" x="3814763" y="4972050"/>
          <p14:tracePt t="28427" x="3781425" y="4972050"/>
          <p14:tracePt t="28435" x="3756025" y="4972050"/>
          <p14:tracePt t="28442" x="3721100" y="4972050"/>
          <p14:tracePt t="28450" x="3678238" y="4972050"/>
          <p14:tracePt t="28457" x="3636963" y="4972050"/>
          <p14:tracePt t="28466" x="3602038" y="4987925"/>
          <p14:tracePt t="28473" x="3568700" y="4997450"/>
          <p14:tracePt t="28480" x="3517900" y="5022850"/>
          <p14:tracePt t="28488" x="3482975" y="5048250"/>
          <p14:tracePt t="28495" x="3457575" y="5073650"/>
          <p14:tracePt t="28503" x="3432175" y="5091113"/>
          <p14:tracePt t="28510" x="3414713" y="5116513"/>
          <p14:tracePt t="28517" x="3398838" y="5124450"/>
          <p14:tracePt t="28525" x="3381375" y="5157788"/>
          <p14:tracePt t="28532" x="3363913" y="5192713"/>
          <p14:tracePt t="28540" x="3355975" y="5218113"/>
          <p14:tracePt t="28548" x="3338513" y="5251450"/>
          <p14:tracePt t="28556" x="3322638" y="5286375"/>
          <p14:tracePt t="28562" x="3313113" y="5319713"/>
          <p14:tracePt t="28570" x="3305175" y="5345113"/>
          <p14:tracePt t="28577" x="3305175" y="5370513"/>
          <p14:tracePt t="28585" x="3305175" y="5395913"/>
          <p14:tracePt t="28592" x="3305175" y="5421313"/>
          <p14:tracePt t="28600" x="3305175" y="5456238"/>
          <p14:tracePt t="28607" x="3305175" y="5472113"/>
          <p14:tracePt t="28615" x="3305175" y="5489575"/>
          <p14:tracePt t="28622" x="3305175" y="5514975"/>
          <p14:tracePt t="28630" x="3322638" y="5532438"/>
          <p14:tracePt t="28637" x="3330575" y="5549900"/>
          <p14:tracePt t="28645" x="3348038" y="5575300"/>
          <p14:tracePt t="28652" x="3373438" y="5591175"/>
          <p14:tracePt t="28660" x="3406775" y="5608638"/>
          <p14:tracePt t="28668" x="3441700" y="5626100"/>
          <p14:tracePt t="28675" x="3492500" y="5634038"/>
          <p14:tracePt t="28683" x="3551238" y="5659438"/>
          <p14:tracePt t="28690" x="3594100" y="5668963"/>
          <p14:tracePt t="28697" x="3644900" y="5684838"/>
          <p14:tracePt t="28706" x="3703638" y="5694363"/>
          <p14:tracePt t="28712" x="3729038" y="5694363"/>
          <p14:tracePt t="28720" x="3756025" y="5702300"/>
          <p14:tracePt t="28727" x="3781425" y="5710238"/>
          <p14:tracePt t="28735" x="3814763" y="5710238"/>
          <p14:tracePt t="28742" x="3840163" y="5719763"/>
          <p14:tracePt t="28750" x="3857625" y="5719763"/>
          <p14:tracePt t="28757" x="3890963" y="5719763"/>
          <p14:tracePt t="28766" x="3916363" y="5719763"/>
          <p14:tracePt t="28772" x="3959225" y="5719763"/>
          <p14:tracePt t="28780" x="3992563" y="5702300"/>
          <p14:tracePt t="28787" x="4044950" y="5684838"/>
          <p14:tracePt t="28795" x="4078288" y="5659438"/>
          <p14:tracePt t="28802" x="4103688" y="5641975"/>
          <p14:tracePt t="28810" x="4121150" y="5616575"/>
          <p14:tracePt t="28818" x="4121150" y="5583238"/>
          <p14:tracePt t="28825" x="4146550" y="5549900"/>
          <p14:tracePt t="28833" x="4146550" y="5507038"/>
          <p14:tracePt t="28840" x="4146550" y="5456238"/>
          <p14:tracePt t="28848" x="4146550" y="5413375"/>
          <p14:tracePt t="28856" x="4137025" y="5353050"/>
          <p14:tracePt t="28863" x="4111625" y="5327650"/>
          <p14:tracePt t="28870" x="4095750" y="5268913"/>
          <p14:tracePt t="28877" x="4070350" y="5235575"/>
          <p14:tracePt t="28885" x="4044950" y="5200650"/>
          <p14:tracePt t="28892" x="4027488" y="5175250"/>
          <p14:tracePt t="28900" x="4002088" y="5149850"/>
          <p14:tracePt t="28907" x="3984625" y="5124450"/>
          <p14:tracePt t="28916" x="3967163" y="5116513"/>
          <p14:tracePt t="28922" x="3951288" y="5091113"/>
          <p14:tracePt t="28930" x="3941763" y="5081588"/>
          <p14:tracePt t="28938" x="3925888" y="5064125"/>
          <p14:tracePt t="28956" x="3890963" y="5038725"/>
          <p14:tracePt t="28960" x="3883025" y="5030788"/>
          <p14:tracePt t="28968" x="3873500" y="5030788"/>
          <p14:tracePt t="28975" x="3857625" y="5022850"/>
          <p14:tracePt t="28998" x="3848100" y="5022850"/>
          <p14:tracePt t="29006" x="3840163" y="5013325"/>
          <p14:tracePt t="29012" x="3832225" y="5013325"/>
          <p14:tracePt t="29020" x="3822700" y="5013325"/>
          <p14:tracePt t="29027" x="3806825" y="5022850"/>
          <p14:tracePt t="29036" x="3771900" y="5038725"/>
          <p14:tracePt t="29042" x="3738563" y="5064125"/>
          <p14:tracePt t="29050" x="3703638" y="5091113"/>
          <p14:tracePt t="29057" x="3662363" y="5132388"/>
          <p14:tracePt t="29066" x="3644900" y="5157788"/>
          <p14:tracePt t="29072" x="3619500" y="5183188"/>
          <p14:tracePt t="29080" x="3594100" y="5218113"/>
          <p14:tracePt t="29087" x="3576638" y="5243513"/>
          <p14:tracePt t="29095" x="3551238" y="5276850"/>
          <p14:tracePt t="29102" x="3543300" y="5302250"/>
          <p14:tracePt t="29110" x="3525838" y="5319713"/>
          <p14:tracePt t="29117" x="3508375" y="5345113"/>
          <p14:tracePt t="29125" x="3500438" y="5380038"/>
          <p14:tracePt t="29133" x="3500438" y="5405438"/>
          <p14:tracePt t="29140" x="3492500" y="5430838"/>
          <p14:tracePt t="29148" x="3482975" y="5446713"/>
          <p14:tracePt t="29155" x="3482975" y="5464175"/>
          <p14:tracePt t="29162" x="3475038" y="5481638"/>
          <p14:tracePt t="29170" x="3475038" y="5497513"/>
          <p14:tracePt t="29177" x="3475038" y="5507038"/>
          <p14:tracePt t="29185" x="3475038" y="5524500"/>
          <p14:tracePt t="29192" x="3475038" y="5540375"/>
          <p14:tracePt t="29200" x="3475038" y="5557838"/>
          <p14:tracePt t="29207" x="3475038" y="5565775"/>
          <p14:tracePt t="29215" x="3482975" y="5575300"/>
          <p14:tracePt t="29222" x="3500438" y="5600700"/>
          <p14:tracePt t="29230" x="3517900" y="5616575"/>
          <p14:tracePt t="29238" x="3543300" y="5634038"/>
          <p14:tracePt t="29245" x="3586163" y="5651500"/>
          <p14:tracePt t="29253" x="3619500" y="5668963"/>
          <p14:tracePt t="29260" x="3644900" y="5676900"/>
          <p14:tracePt t="29268" x="3687763" y="5676900"/>
          <p14:tracePt t="29275" x="3729038" y="5684838"/>
          <p14:tracePt t="29282" x="3781425" y="5684838"/>
          <p14:tracePt t="29290" x="3822700" y="5684838"/>
          <p14:tracePt t="29297" x="3840163" y="5684838"/>
          <p14:tracePt t="29306" x="3873500" y="5684838"/>
          <p14:tracePt t="29312" x="3890963" y="5684838"/>
          <p14:tracePt t="29320" x="3908425" y="5684838"/>
          <p14:tracePt t="29327" x="3933825" y="5676900"/>
          <p14:tracePt t="29335" x="3959225" y="5668963"/>
          <p14:tracePt t="29342" x="3992563" y="5651500"/>
          <p14:tracePt t="29350" x="4017963" y="5641975"/>
          <p14:tracePt t="29357" x="4044950" y="5626100"/>
          <p14:tracePt t="29365" x="4052888" y="5616575"/>
          <p14:tracePt t="29373" x="4070350" y="5608638"/>
          <p14:tracePt t="29380" x="4078288" y="5591175"/>
          <p14:tracePt t="29387" x="4095750" y="5565775"/>
          <p14:tracePt t="29395" x="4095750" y="5540375"/>
          <p14:tracePt t="29403" x="4095750" y="5524500"/>
          <p14:tracePt t="29410" x="4095750" y="5497513"/>
          <p14:tracePt t="29418" x="4095750" y="5464175"/>
          <p14:tracePt t="29425" x="4086225" y="5430838"/>
          <p14:tracePt t="29433" x="4060825" y="5387975"/>
          <p14:tracePt t="29440" x="4027488" y="5345113"/>
          <p14:tracePt t="29447" x="3992563" y="5294313"/>
          <p14:tracePt t="29456" x="3959225" y="5260975"/>
          <p14:tracePt t="29463" x="3925888" y="5243513"/>
          <p14:tracePt t="29470" x="3900488" y="5200650"/>
          <p14:tracePt t="29477" x="3857625" y="5175250"/>
          <p14:tracePt t="29485" x="3840163" y="5149850"/>
          <p14:tracePt t="29492" x="3832225" y="5141913"/>
          <p14:tracePt t="29500" x="3822700" y="5132388"/>
          <p14:tracePt t="29507" x="3814763" y="5124450"/>
          <p14:tracePt t="29516" x="3814763" y="5116513"/>
          <p14:tracePt t="29522" x="3806825" y="5116513"/>
          <p14:tracePt t="29584" x="3781425" y="5099050"/>
          <p14:tracePt t="29590" x="3771900" y="5099050"/>
          <p14:tracePt t="29598" x="3756025" y="5091113"/>
          <p14:tracePt t="29605" x="3738563" y="5091113"/>
          <p14:tracePt t="29612" x="3721100" y="5091113"/>
          <p14:tracePt t="29620" x="3687763" y="5106988"/>
          <p14:tracePt t="29627" x="3652838" y="5132388"/>
          <p14:tracePt t="29635" x="3611563" y="5167313"/>
          <p14:tracePt t="29643" x="3576638" y="5192713"/>
          <p14:tracePt t="29650" x="3559175" y="5218113"/>
          <p14:tracePt t="29657" x="3543300" y="5243513"/>
          <p14:tracePt t="29666" x="3525838" y="5260975"/>
          <p14:tracePt t="29673" x="3517900" y="5276850"/>
          <p14:tracePt t="29680" x="3517900" y="5294313"/>
          <p14:tracePt t="29687" x="3508375" y="5302250"/>
          <p14:tracePt t="29695" x="3500438" y="5319713"/>
          <p14:tracePt t="29702" x="3500438" y="5337175"/>
          <p14:tracePt t="29725" x="3500438" y="5345113"/>
          <p14:tracePt t="29734" x="3500438" y="5353050"/>
          <p14:tracePt t="29823" x="3500438" y="5302250"/>
          <p14:tracePt t="29823" x="3500438" y="5286375"/>
          <p14:tracePt t="29830" x="3500438" y="5243513"/>
          <p14:tracePt t="29837" x="3500438" y="5192713"/>
          <p14:tracePt t="29845" x="3500438" y="5149850"/>
          <p14:tracePt t="29853" x="3500438" y="5106988"/>
          <p14:tracePt t="29860" x="3500438" y="5081588"/>
          <p14:tracePt t="29868" x="3508375" y="5038725"/>
          <p14:tracePt t="29875" x="3508375" y="5005388"/>
          <p14:tracePt t="29883" x="3508375" y="4962525"/>
          <p14:tracePt t="29890" x="3508375" y="4919663"/>
          <p14:tracePt t="29906" x="3525838" y="4818063"/>
          <p14:tracePt t="29912" x="3533775" y="4767263"/>
          <p14:tracePt t="29920" x="3568700" y="4691063"/>
          <p14:tracePt t="29927" x="3602038" y="4614863"/>
          <p14:tracePt t="29935" x="3644900" y="4538663"/>
          <p14:tracePt t="29942" x="3678238" y="4460875"/>
          <p14:tracePt t="29950" x="3695700" y="4402138"/>
          <p14:tracePt t="29957" x="3703638" y="4368800"/>
          <p14:tracePt t="29965" x="3713163" y="4308475"/>
          <p14:tracePt t="29973" x="3713163" y="4265613"/>
          <p14:tracePt t="29980" x="3713163" y="4206875"/>
          <p14:tracePt t="29987" x="3713163" y="4181475"/>
          <p14:tracePt t="29995" x="3713163" y="4146550"/>
          <p14:tracePt t="30002" x="3713163" y="4113213"/>
          <p14:tracePt t="30010" x="3713163" y="4105275"/>
          <p14:tracePt t="30017" x="3713163" y="4095750"/>
          <p14:tracePt t="30025" x="3713163" y="4079875"/>
          <p14:tracePt t="30033" x="3721100" y="4070350"/>
          <p14:tracePt t="30040" x="3729038" y="4052888"/>
          <p14:tracePt t="30049" x="3738563" y="4037013"/>
          <p14:tracePt t="30056" x="3746500" y="4027488"/>
          <p14:tracePt t="30062" x="3756025" y="4002088"/>
          <p14:tracePt t="30070" x="3763963" y="3986213"/>
          <p14:tracePt t="30077" x="3763963" y="3960813"/>
          <p14:tracePt t="30085" x="3771900" y="3951288"/>
          <p14:tracePt t="30092" x="3771900" y="3925888"/>
          <p14:tracePt t="30100" x="3771900" y="3900488"/>
          <p14:tracePt t="30107" x="3771900" y="3892550"/>
          <p14:tracePt t="30116" x="3771900" y="3875088"/>
          <p14:tracePt t="30122" x="3771900" y="3849688"/>
          <p14:tracePt t="30130" x="3771900" y="3841750"/>
          <p14:tracePt t="30137" x="3771900" y="3816350"/>
          <p14:tracePt t="30145" x="3771900" y="3806825"/>
          <p14:tracePt t="30152" x="3771900" y="3781425"/>
          <p14:tracePt t="30160" x="3763963" y="3763963"/>
          <p14:tracePt t="30167" x="3756025" y="3738563"/>
          <p14:tracePt t="30175" x="3746500" y="3722688"/>
          <p14:tracePt t="30183" x="3738563" y="3705225"/>
          <p14:tracePt t="30190" x="3729038" y="3687763"/>
          <p14:tracePt t="30281" x="3721100" y="3722688"/>
          <p14:tracePt t="30281" x="3721100" y="3806825"/>
          <p14:tracePt t="30287" x="3721100" y="3867150"/>
          <p14:tracePt t="30295" x="3738563" y="3925888"/>
          <p14:tracePt t="30303" x="3781425" y="3994150"/>
          <p14:tracePt t="30310" x="3806825" y="4027488"/>
          <p14:tracePt t="30318" x="3900488" y="4095750"/>
          <p14:tracePt t="30325" x="4017963" y="4171950"/>
          <p14:tracePt t="30333" x="4146550" y="4232275"/>
          <p14:tracePt t="30340" x="4332288" y="4265613"/>
          <p14:tracePt t="30348" x="4529138" y="4308475"/>
          <p14:tracePt t="30356" x="4714875" y="4341813"/>
          <p14:tracePt t="30363" x="4833938" y="4341813"/>
          <p14:tracePt t="30370" x="4945063" y="4341813"/>
          <p14:tracePt t="30377" x="5013325" y="4341813"/>
          <p14:tracePt t="30385" x="5038725" y="4341813"/>
          <p14:tracePt t="30392" x="5046663" y="4325938"/>
          <p14:tracePt t="30400" x="5054600" y="4300538"/>
          <p14:tracePt t="30407" x="5054600" y="4265613"/>
          <p14:tracePt t="30416" x="5046663" y="4214813"/>
          <p14:tracePt t="30423" x="5013325" y="4156075"/>
          <p14:tracePt t="30430" x="4953000" y="4070350"/>
          <p14:tracePt t="30438" x="4884738" y="3994150"/>
          <p14:tracePt t="30445" x="4783138" y="3925888"/>
          <p14:tracePt t="30453" x="4681538" y="3857625"/>
          <p14:tracePt t="30460" x="4579938" y="3816350"/>
          <p14:tracePt t="30468" x="4443413" y="3773488"/>
          <p14:tracePt t="30475" x="4316413" y="3738563"/>
          <p14:tracePt t="30483" x="4205288" y="3722688"/>
          <p14:tracePt t="30490" x="4103688" y="3713163"/>
          <p14:tracePt t="30498" x="4027488" y="3713163"/>
          <p14:tracePt t="30506" x="3992563" y="3713163"/>
          <p14:tracePt t="30512" x="3976688" y="3722688"/>
          <p14:tracePt t="30520" x="3941763" y="3738563"/>
          <p14:tracePt t="30527" x="3890963" y="3763963"/>
          <p14:tracePt t="30535" x="3822700" y="3806825"/>
          <p14:tracePt t="30543" x="3763963" y="3867150"/>
          <p14:tracePt t="30550" x="3687763" y="3908425"/>
          <p14:tracePt t="30558" x="3594100" y="3968750"/>
          <p14:tracePt t="30567" x="3533775" y="3994150"/>
          <p14:tracePt t="30573" x="3449638" y="4044950"/>
          <p14:tracePt t="30580" x="3348038" y="4095750"/>
          <p14:tracePt t="30588" x="3262313" y="4146550"/>
          <p14:tracePt t="30595" x="3168650" y="4197350"/>
          <p14:tracePt t="30602" x="3059113" y="4257675"/>
          <p14:tracePt t="30610" x="3016250" y="4291013"/>
          <p14:tracePt t="30618" x="2930525" y="4359275"/>
          <p14:tracePt t="30625" x="2846388" y="4427538"/>
          <p14:tracePt t="30633" x="2760663" y="4495800"/>
          <p14:tracePt t="30640" x="2684463" y="4564063"/>
          <p14:tracePt t="30648" x="2616200" y="4630738"/>
          <p14:tracePt t="30656" x="2549525" y="4683125"/>
          <p14:tracePt t="30663" x="2514600" y="4724400"/>
          <p14:tracePt t="30670" x="2471738" y="4759325"/>
          <p14:tracePt t="30678" x="2446338" y="4792663"/>
          <p14:tracePt t="30685" x="2430463" y="4818063"/>
          <p14:tracePt t="30692" x="2413000" y="4852988"/>
          <p14:tracePt t="30700" x="2405063" y="4878388"/>
          <p14:tracePt t="30707" x="2395538" y="4903788"/>
          <p14:tracePt t="30716" x="2387600" y="4911725"/>
          <p14:tracePt t="30723" x="2379663" y="4929188"/>
          <p14:tracePt t="30730" x="2370138" y="4946650"/>
          <p14:tracePt t="30737" x="2362200" y="4954588"/>
          <p14:tracePt t="30798" x="2293938" y="4946650"/>
          <p14:tracePt t="30799" x="2276475" y="4946650"/>
          <p14:tracePt t="30805" x="2243138" y="4937125"/>
          <p14:tracePt t="30813" x="2217738" y="4937125"/>
          <p14:tracePt t="30820" x="2208213" y="4937125"/>
          <p14:tracePt t="30828" x="2182813" y="4937125"/>
          <p14:tracePt t="30835" x="2174875" y="4937125"/>
          <p14:tracePt t="30842" x="2157413" y="4937125"/>
          <p14:tracePt t="30850" x="2141538" y="4937125"/>
          <p14:tracePt t="30857" x="2124075" y="4937125"/>
          <p14:tracePt t="30866" x="2106613" y="4937125"/>
          <p14:tracePt t="30873" x="2073275" y="4937125"/>
          <p14:tracePt t="30880" x="2055813" y="4937125"/>
          <p14:tracePt t="30887" x="2030413" y="4937125"/>
          <p14:tracePt t="30906" x="1979613" y="4937125"/>
          <p14:tracePt t="30910" x="1962150" y="4937125"/>
          <p14:tracePt t="30918" x="1928813" y="4937125"/>
          <p14:tracePt t="30925" x="1893888" y="4937125"/>
          <p14:tracePt t="30934" x="1852613" y="4937125"/>
          <p14:tracePt t="30940" x="1792288" y="4937125"/>
          <p14:tracePt t="30948" x="1724025" y="4954588"/>
          <p14:tracePt t="30956" x="1647825" y="4979988"/>
          <p14:tracePt t="30963" x="1589088" y="4997450"/>
          <p14:tracePt t="30970" x="1512888" y="5022850"/>
          <p14:tracePt t="30978" x="1462088" y="5064125"/>
          <p14:tracePt t="30985" x="1419225" y="5106988"/>
          <p14:tracePt t="30992" x="1393825" y="5157788"/>
          <p14:tracePt t="31000" x="1384300" y="5218113"/>
          <p14:tracePt t="31007" x="1376363" y="5260975"/>
          <p14:tracePt t="31016" x="1376363" y="5327650"/>
          <p14:tracePt t="31023" x="1376363" y="5405438"/>
          <p14:tracePt t="31030" x="1409700" y="5464175"/>
          <p14:tracePt t="31037" x="1462088" y="5532438"/>
          <p14:tracePt t="31045" x="1538288" y="5591175"/>
          <p14:tracePt t="31052" x="1639888" y="5634038"/>
          <p14:tracePt t="31060" x="1716088" y="5641975"/>
          <p14:tracePt t="31068" x="1843088" y="5659438"/>
          <p14:tracePt t="31075" x="1987550" y="5668963"/>
          <p14:tracePt t="31083" x="2124075" y="5668963"/>
          <p14:tracePt t="31090" x="2243138" y="5668963"/>
          <p14:tracePt t="31098" x="2336800" y="5641975"/>
          <p14:tracePt t="31106" x="2387600" y="5626100"/>
          <p14:tracePt t="31113" x="2405063" y="5608638"/>
          <p14:tracePt t="31120" x="2420938" y="5583238"/>
          <p14:tracePt t="31127" x="2430463" y="5549900"/>
          <p14:tracePt t="31135" x="2430463" y="5497513"/>
          <p14:tracePt t="31143" x="2413000" y="5430838"/>
          <p14:tracePt t="31150" x="2370138" y="5353050"/>
          <p14:tracePt t="31158" x="2336800" y="5294313"/>
          <p14:tracePt t="31166" x="2268538" y="5200650"/>
          <p14:tracePt t="31173" x="2192338" y="5124450"/>
          <p14:tracePt t="31180" x="2098675" y="5038725"/>
          <p14:tracePt t="31188" x="1979613" y="4997450"/>
          <p14:tracePt t="31195" x="1893888" y="4946650"/>
          <p14:tracePt t="31203" x="1792288" y="4911725"/>
          <p14:tracePt t="31210" x="1733550" y="4911725"/>
          <p14:tracePt t="31218" x="1657350" y="4911725"/>
          <p14:tracePt t="31225" x="1589088" y="4911725"/>
          <p14:tracePt t="31233" x="1554163" y="4919663"/>
          <p14:tracePt t="31240" x="1512888" y="4954588"/>
          <p14:tracePt t="31248" x="1487488" y="4987925"/>
          <p14:tracePt t="31256" x="1487488" y="5013325"/>
          <p14:tracePt t="31263" x="1477963" y="5056188"/>
          <p14:tracePt t="31270" x="1477963" y="5091113"/>
          <p14:tracePt t="31277" x="1477963" y="5106988"/>
          <p14:tracePt t="31285" x="1487488" y="5132388"/>
          <p14:tracePt t="31293" x="1503363" y="5149850"/>
          <p14:tracePt t="31300" x="1538288" y="5167313"/>
          <p14:tracePt t="31308" x="1571625" y="5167313"/>
          <p14:tracePt t="31315" x="1657350" y="5175250"/>
          <p14:tracePt t="31323" x="1801813" y="5175250"/>
          <p14:tracePt t="31330" x="1971675" y="5167313"/>
          <p14:tracePt t="31337" x="2166938" y="5132388"/>
          <p14:tracePt t="31345" x="2395538" y="5081588"/>
          <p14:tracePt t="31352" x="2565400" y="5048250"/>
          <p14:tracePt t="31360" x="2651125" y="5013325"/>
          <p14:tracePt t="31368" x="2735263" y="4954588"/>
          <p14:tracePt t="31375" x="2770188" y="4903788"/>
          <p14:tracePt t="31382" x="2786063" y="4868863"/>
          <p14:tracePt t="31390" x="2786063" y="4835525"/>
          <p14:tracePt t="31398" x="2786063" y="4810125"/>
          <p14:tracePt t="31405" x="2778125" y="4802188"/>
          <p14:tracePt t="31412" x="2744788" y="4775200"/>
          <p14:tracePt t="31420" x="2701925" y="4759325"/>
          <p14:tracePt t="31427" x="2641600" y="4724400"/>
          <p14:tracePt t="31435" x="2590800" y="4691063"/>
          <p14:tracePt t="31442" x="2557463" y="4673600"/>
          <p14:tracePt t="31450" x="2506663" y="4640263"/>
          <p14:tracePt t="31457" x="2481263" y="4622800"/>
          <p14:tracePt t="31465" x="2463800" y="4589463"/>
          <p14:tracePt t="31472" x="2438400" y="4564063"/>
          <p14:tracePt t="31480" x="2430463" y="4513263"/>
          <p14:tracePt t="31487" x="2420938" y="4470400"/>
          <p14:tracePt t="31495" x="2420938" y="4427538"/>
          <p14:tracePt t="31502" x="2438400" y="4376738"/>
          <p14:tracePt t="31510" x="2481263" y="4300538"/>
          <p14:tracePt t="31518" x="2532063" y="4232275"/>
          <p14:tracePt t="31525" x="2574925" y="4171950"/>
          <p14:tracePt t="31533" x="2590800" y="4113213"/>
          <p14:tracePt t="31540" x="2608263" y="4062413"/>
          <p14:tracePt t="31547" x="2616200" y="4027488"/>
          <p14:tracePt t="31556" x="2616200" y="4011613"/>
          <p14:tracePt t="31563" x="2625725" y="3968750"/>
          <p14:tracePt t="31570" x="2633663" y="3935413"/>
          <p14:tracePt t="31578" x="2641600" y="3900488"/>
          <p14:tracePt t="31585" x="2659063" y="3849688"/>
          <p14:tracePt t="31592" x="2684463" y="3798888"/>
          <p14:tracePt t="31600" x="2727325" y="3722688"/>
          <p14:tracePt t="31607" x="2760663" y="3671888"/>
          <p14:tracePt t="31616" x="2828925" y="3594100"/>
          <p14:tracePt t="31623" x="2897188" y="3492500"/>
          <p14:tracePt t="31630" x="2982913" y="3398838"/>
          <p14:tracePt t="31638" x="3074988" y="3305175"/>
          <p14:tracePt t="31645" x="3178175" y="3195638"/>
          <p14:tracePt t="31653" x="3262313" y="3127375"/>
          <p14:tracePt t="31660" x="3381375" y="3033713"/>
          <p14:tracePt t="31668" x="3500438" y="2949575"/>
          <p14:tracePt t="31675" x="3619500" y="2863850"/>
          <p14:tracePt t="31683" x="3756025" y="2787650"/>
          <p14:tracePt t="31690" x="3873500" y="2701925"/>
          <p14:tracePt t="31698" x="3967163" y="2633663"/>
          <p14:tracePt t="31706" x="4035425" y="2592388"/>
          <p14:tracePt t="31713" x="4111625" y="2541588"/>
          <p14:tracePt t="31720" x="4162425" y="2498725"/>
          <p14:tracePt t="31727" x="4214813" y="2455863"/>
          <p14:tracePt t="31735" x="4265613" y="2413000"/>
          <p14:tracePt t="31742" x="4298950" y="2379663"/>
          <p14:tracePt t="31750" x="4367213" y="2344738"/>
          <p14:tracePt t="31757" x="4410075" y="2319338"/>
          <p14:tracePt t="31765" x="4476750" y="2252663"/>
          <p14:tracePt t="31772" x="4554538" y="2192338"/>
          <p14:tracePt t="31780" x="4621213" y="2141538"/>
          <p14:tracePt t="31787" x="4673600" y="2108200"/>
          <p14:tracePt t="31795" x="4706938" y="2073275"/>
          <p14:tracePt t="31802" x="4757738" y="2030413"/>
          <p14:tracePt t="31810" x="4791075" y="1997075"/>
          <p14:tracePt t="31818" x="4833938" y="1946275"/>
          <p14:tracePt t="31825" x="4868863" y="1903413"/>
          <p14:tracePt t="31833" x="4910138" y="1852613"/>
          <p14:tracePt t="31840" x="4962525" y="1801813"/>
          <p14:tracePt t="31848" x="5003800" y="1766888"/>
          <p14:tracePt t="31856" x="5038725" y="1725613"/>
          <p14:tracePt t="31862" x="5080000" y="1690688"/>
          <p14:tracePt t="31870" x="5132388" y="1649413"/>
          <p14:tracePt t="31877" x="5157788" y="1597025"/>
          <p14:tracePt t="31885" x="5183188" y="1571625"/>
          <p14:tracePt t="31906" x="5224463" y="1504950"/>
          <p14:tracePt t="31907" x="5249863" y="1477963"/>
          <p14:tracePt t="31915" x="5267325" y="1436688"/>
          <p14:tracePt t="31922" x="5310188" y="1401763"/>
          <p14:tracePt t="31930" x="5335588" y="1376363"/>
          <p14:tracePt t="31938" x="5360988" y="1350963"/>
          <p14:tracePt t="31945" x="5378450" y="1325563"/>
          <p14:tracePt t="31953" x="5394325" y="1308100"/>
          <p14:tracePt t="31960" x="5411788" y="1292225"/>
          <p14:tracePt t="32275" x="5480050" y="1266825"/>
          <p14:tracePt t="32276" x="5538788" y="1249363"/>
          <p14:tracePt t="32283" x="5657850" y="1241425"/>
          <p14:tracePt t="32290" x="5751513" y="1223963"/>
          <p14:tracePt t="32297" x="5853113" y="1216025"/>
          <p14:tracePt t="32306" x="5930900" y="1216025"/>
          <p14:tracePt t="32312" x="6057900" y="1216025"/>
          <p14:tracePt t="32320" x="6194425" y="1216025"/>
          <p14:tracePt t="32327" x="6346825" y="1216025"/>
          <p14:tracePt t="32335" x="6542088" y="1216025"/>
          <p14:tracePt t="32342" x="6719888" y="1216025"/>
          <p14:tracePt t="32350" x="6831013" y="1206500"/>
          <p14:tracePt t="32357" x="6983413" y="1189038"/>
          <p14:tracePt t="32366" x="7102475" y="1173163"/>
          <p14:tracePt t="32373" x="7213600" y="1147763"/>
          <p14:tracePt t="32380" x="7315200" y="1122363"/>
          <p14:tracePt t="32388" x="7408863" y="1104900"/>
          <p14:tracePt t="32395" x="7510463" y="1079500"/>
          <p14:tracePt t="32403" x="7570788" y="1062038"/>
          <p14:tracePt t="32410" x="7654925" y="1036638"/>
          <p14:tracePt t="32418" x="7731125" y="1036638"/>
          <p14:tracePt t="32425" x="7799388" y="1028700"/>
          <p14:tracePt t="32433" x="7875588" y="1028700"/>
          <p14:tracePt t="32440" x="7961313" y="1028700"/>
          <p14:tracePt t="32447" x="8004175" y="1028700"/>
          <p14:tracePt t="32456" x="8088313" y="1036638"/>
          <p14:tracePt t="32462" x="8181975" y="1062038"/>
          <p14:tracePt t="32470" x="8250238" y="1096963"/>
          <p14:tracePt t="32477" x="8359775" y="1130300"/>
          <p14:tracePt t="32485" x="8445500" y="1163638"/>
          <p14:tracePt t="32492" x="8521700" y="1181100"/>
          <p14:tracePt t="32501" x="8555038" y="1198563"/>
          <p14:tracePt t="32507" x="8615363" y="1223963"/>
          <p14:tracePt t="32516" x="8648700" y="1241425"/>
          <p14:tracePt t="32523" x="8674100" y="1257300"/>
          <p14:tracePt t="32530" x="8699500" y="1266825"/>
          <p14:tracePt t="32537" x="8716963" y="1266825"/>
          <p14:tracePt t="32545" x="8724900" y="1282700"/>
          <p14:tracePt t="32552" x="8734425" y="1292225"/>
          <p14:tracePt t="32560" x="8750300" y="1308100"/>
          <p14:tracePt t="32568" x="8759825" y="1325563"/>
          <p14:tracePt t="32575" x="8785225" y="1350963"/>
          <p14:tracePt t="32583" x="8793163" y="1376363"/>
          <p14:tracePt t="32590" x="8802688" y="1385888"/>
          <p14:tracePt t="32597" x="8810625" y="1401763"/>
          <p14:tracePt t="32606" x="8836025" y="1419225"/>
          <p14:tracePt t="32613" x="8843963" y="1436688"/>
          <p14:tracePt t="32620" x="8861425" y="1470025"/>
          <p14:tracePt t="32627" x="8878888" y="1504950"/>
          <p14:tracePt t="32635" x="8894763" y="1538288"/>
          <p14:tracePt t="32643" x="8921750" y="1589088"/>
          <p14:tracePt t="32650" x="8937625" y="1631950"/>
          <p14:tracePt t="32658" x="8963025" y="1725613"/>
          <p14:tracePt t="32665" x="8988425" y="1835150"/>
          <p14:tracePt t="32673" x="9013825" y="1979613"/>
          <p14:tracePt t="32680" x="9048750" y="2184400"/>
          <p14:tracePt t="32688" x="9124950" y="2498725"/>
          <p14:tracePt t="32695" x="9251950" y="2846388"/>
          <p14:tracePt t="32703" x="9353550" y="3144838"/>
          <p14:tracePt t="32710" x="9540875" y="3611563"/>
          <p14:tracePt t="32718" x="9745663" y="4087813"/>
          <p14:tracePt t="32725" x="9948863" y="4529138"/>
          <p14:tracePt t="32732" x="10186988" y="4954588"/>
          <p14:tracePt t="32740" x="10442575" y="5302250"/>
          <p14:tracePt t="32748" x="10577513" y="5481638"/>
          <p14:tracePt t="32756" x="10848975" y="5761038"/>
          <p14:tracePt t="32763" x="11147425" y="6008688"/>
          <p14:tracePt t="32770" x="11393488" y="6229350"/>
          <p14:tracePt t="32777" x="11563350" y="6399213"/>
          <p14:tracePt t="32785" x="11657013" y="6500813"/>
          <p14:tracePt t="32792" x="11699875" y="6594475"/>
          <p14:tracePt t="32801" x="11699875" y="6654800"/>
          <p14:tracePt t="32807" x="11699875" y="6713538"/>
          <p14:tracePt t="32815" x="11682413" y="6756400"/>
          <p14:tracePt t="32823" x="11614150" y="6815138"/>
          <p14:tracePt t="32883" x="9515475" y="6705600"/>
          <p14:tracePt t="32890" x="9005888" y="6602413"/>
          <p14:tracePt t="32906" x="8181975" y="6432550"/>
          <p14:tracePt t="32913" x="7705725" y="6348413"/>
          <p14:tracePt t="32920" x="7281863" y="6272213"/>
          <p14:tracePt t="32927" x="6942138" y="6203950"/>
          <p14:tracePt t="32935" x="6661150" y="6153150"/>
          <p14:tracePt t="32942" x="6491288" y="6110288"/>
          <p14:tracePt t="32950" x="6415088" y="6092825"/>
          <p14:tracePt t="32958" x="6346825" y="6084888"/>
          <p14:tracePt t="32965" x="6296025" y="6059488"/>
          <p14:tracePt t="32973" x="6270625" y="6049963"/>
          <p14:tracePt t="32980" x="6253163" y="6042025"/>
          <p14:tracePt t="32987" x="6227763" y="6034088"/>
          <p14:tracePt t="32995" x="6219825" y="6024563"/>
          <p14:tracePt t="33010" x="6210300" y="6024563"/>
          <p14:tracePt t="33025" x="6194425" y="6016625"/>
          <p14:tracePt t="33033" x="6134100" y="5999163"/>
          <p14:tracePt t="33040" x="6049963" y="5973763"/>
          <p14:tracePt t="33049" x="5972175" y="5948363"/>
          <p14:tracePt t="33056" x="5853113" y="5905500"/>
          <p14:tracePt t="33062" x="5743575" y="5897563"/>
          <p14:tracePt t="33070" x="5667375" y="5880100"/>
          <p14:tracePt t="33077" x="5607050" y="5864225"/>
          <p14:tracePt t="33085" x="5591175" y="5864225"/>
          <p14:tracePt t="33093" x="5581650" y="5864225"/>
          <p14:tracePt t="33146" x="5591175" y="5889625"/>
          <p14:tracePt t="33147" x="5591175" y="5905500"/>
          <p14:tracePt t="33153" x="5632450" y="5957888"/>
          <p14:tracePt t="33160" x="5683250" y="6024563"/>
          <p14:tracePt t="33168" x="5743575" y="6092825"/>
          <p14:tracePt t="33175" x="5811838" y="6153150"/>
          <p14:tracePt t="33183" x="5895975" y="6229350"/>
          <p14:tracePt t="33190" x="5964238" y="6280150"/>
          <p14:tracePt t="33197" x="5989638" y="6297613"/>
          <p14:tracePt t="33206" x="6007100" y="6305550"/>
          <p14:tracePt t="33258" x="5895975" y="6262688"/>
          <p14:tracePt t="33258" x="5862638" y="6254750"/>
          <p14:tracePt t="33266" x="5786438" y="6229350"/>
          <p14:tracePt t="33273" x="5692775" y="6229350"/>
          <p14:tracePt t="33280" x="5607050" y="6221413"/>
          <p14:tracePt t="33288" x="5522913" y="6221413"/>
          <p14:tracePt t="33295" x="5472113" y="6221413"/>
          <p14:tracePt t="33303" x="5421313" y="6221413"/>
          <p14:tracePt t="33310" x="5360988" y="6221413"/>
          <p14:tracePt t="33318" x="5284788" y="6229350"/>
          <p14:tracePt t="33325" x="5208588" y="6246813"/>
          <p14:tracePt t="33333" x="5148263" y="6262688"/>
          <p14:tracePt t="33340" x="5114925" y="6272213"/>
          <p14:tracePt t="33348" x="5072063" y="6288088"/>
          <p14:tracePt t="33356" x="5029200" y="6313488"/>
          <p14:tracePt t="33362" x="5003800" y="6356350"/>
          <p14:tracePt t="33370" x="4987925" y="6391275"/>
          <p14:tracePt t="33377" x="4978400" y="6450013"/>
          <p14:tracePt t="33385" x="4978400" y="6492875"/>
          <p14:tracePt t="33392" x="4978400" y="6535738"/>
          <p14:tracePt t="33400" x="5021263" y="6619875"/>
          <p14:tracePt t="33407" x="5097463" y="6680200"/>
          <p14:tracePt t="33416" x="5208588" y="6756400"/>
          <p14:tracePt t="33423" x="5360988" y="6815138"/>
          <p14:tracePt t="33475" x="7145338" y="6764338"/>
          <p14:tracePt t="33483" x="7426325" y="6713538"/>
          <p14:tracePt t="33490" x="7612063" y="6688138"/>
          <p14:tracePt t="33497" x="7893050" y="6654800"/>
          <p14:tracePt t="33506" x="8139113" y="6619875"/>
          <p14:tracePt t="33513" x="8343900" y="6619875"/>
          <p14:tracePt t="33520" x="8478838" y="6619875"/>
          <p14:tracePt t="33527" x="8605838" y="6611938"/>
          <p14:tracePt t="33535" x="8691563" y="6611938"/>
          <p14:tracePt t="33542" x="8716963" y="6602413"/>
          <p14:tracePt t="33550" x="8724900" y="6594475"/>
          <p14:tracePt t="33566" x="8724900" y="6577013"/>
          <p14:tracePt t="33573" x="8724900" y="6535738"/>
          <p14:tracePt t="33580" x="8724900" y="6492875"/>
          <p14:tracePt t="33588" x="8716963" y="6432550"/>
          <p14:tracePt t="33595" x="8709025" y="6399213"/>
          <p14:tracePt t="33602" x="8691563" y="6323013"/>
          <p14:tracePt t="33610" x="8658225" y="6246813"/>
          <p14:tracePt t="33618" x="8623300" y="6169025"/>
          <p14:tracePt t="33625" x="8555038" y="6102350"/>
          <p14:tracePt t="33633" x="8478838" y="6034088"/>
          <p14:tracePt t="33640" x="8410575" y="5991225"/>
          <p14:tracePt t="33647" x="8266113" y="5948363"/>
          <p14:tracePt t="33656" x="8105775" y="5922963"/>
          <p14:tracePt t="33663" x="7859713" y="5889625"/>
          <p14:tracePt t="33671" x="7629525" y="5889625"/>
          <p14:tracePt t="33678" x="7307263" y="5897563"/>
          <p14:tracePt t="33685" x="7026275" y="5932488"/>
          <p14:tracePt t="33692" x="6873875" y="5940425"/>
          <p14:tracePt t="33700" x="6653213" y="5983288"/>
          <p14:tracePt t="33707" x="6448425" y="6042025"/>
          <p14:tracePt t="33716" x="6270625" y="6092825"/>
          <p14:tracePt t="33723" x="6108700" y="6161088"/>
          <p14:tracePt t="33730" x="5981700" y="6211888"/>
          <p14:tracePt t="33738" x="5880100" y="6254750"/>
          <p14:tracePt t="33745" x="5819775" y="6280150"/>
          <p14:tracePt t="33753" x="5726113" y="6323013"/>
          <p14:tracePt t="33760" x="5632450" y="6365875"/>
          <p14:tracePt t="33768" x="5573713" y="6407150"/>
          <p14:tracePt t="33775" x="5505450" y="6467475"/>
          <p14:tracePt t="33783" x="5446713" y="6518275"/>
          <p14:tracePt t="33790" x="5411788" y="6551613"/>
          <p14:tracePt t="33797" x="5386388" y="6602413"/>
          <p14:tracePt t="33805" x="5360988" y="6662738"/>
          <p14:tracePt t="33813" x="5353050" y="6721475"/>
          <p14:tracePt t="33820" x="5353050" y="6781800"/>
          <p14:tracePt t="33992" x="8207375" y="6799263"/>
          <p14:tracePt t="34000" x="8224838" y="6731000"/>
          <p14:tracePt t="34007" x="8224838" y="6680200"/>
          <p14:tracePt t="34015" x="8215313" y="6619875"/>
          <p14:tracePt t="34023" x="8189913" y="6551613"/>
          <p14:tracePt t="34030" x="8147050" y="6518275"/>
          <p14:tracePt t="34037" x="8113713" y="6492875"/>
          <p14:tracePt t="34045" x="8062913" y="6457950"/>
          <p14:tracePt t="34053" x="7986713" y="6424613"/>
          <p14:tracePt t="34060" x="7910513" y="6416675"/>
          <p14:tracePt t="34068" x="7842250" y="6407150"/>
          <p14:tracePt t="34075" x="7766050" y="6407150"/>
          <p14:tracePt t="34083" x="7697788" y="6407150"/>
          <p14:tracePt t="34090" x="7654925" y="6407150"/>
          <p14:tracePt t="34098" x="7596188" y="6416675"/>
          <p14:tracePt t="34106" x="7570788" y="6432550"/>
          <p14:tracePt t="34113" x="7570788" y="6442075"/>
          <p14:tracePt t="34121" x="7570788" y="6467475"/>
          <p14:tracePt t="34128" x="7570788" y="6483350"/>
          <p14:tracePt t="34135" x="7570788" y="6510338"/>
          <p14:tracePt t="34142" x="7604125" y="6518275"/>
          <p14:tracePt t="34151" x="7662863" y="6518275"/>
          <p14:tracePt t="34157" x="7715250" y="6518275"/>
          <p14:tracePt t="34166" x="7748588" y="6518275"/>
          <p14:tracePt t="34173" x="7781925" y="6518275"/>
          <p14:tracePt t="34383" x="7850188" y="6500813"/>
          <p14:tracePt t="34384" x="7885113" y="6483350"/>
          <p14:tracePt t="34391" x="8004175" y="6416675"/>
          <p14:tracePt t="34398" x="8054975" y="6356350"/>
          <p14:tracePt t="34406" x="8054975" y="6313488"/>
          <p14:tracePt t="34413" x="8054975" y="6262688"/>
          <p14:tracePt t="34420" x="8096250" y="6211888"/>
          <p14:tracePt t="34428" x="8156575" y="6186488"/>
          <p14:tracePt t="34435" x="8207375" y="6161088"/>
          <p14:tracePt t="34442" x="8224838" y="6127750"/>
          <p14:tracePt t="34450" x="8232775" y="6092825"/>
          <p14:tracePt t="34458" x="8240713" y="6059488"/>
          <p14:tracePt t="34466" x="8240713" y="6016625"/>
          <p14:tracePt t="34473" x="8240713" y="5957888"/>
          <p14:tracePt t="34480" x="8224838" y="5864225"/>
          <p14:tracePt t="34488" x="8207375" y="5778500"/>
          <p14:tracePt t="34495" x="8174038" y="5694363"/>
          <p14:tracePt t="34503" x="8080375" y="5549900"/>
          <p14:tracePt t="34510" x="7951788" y="5395913"/>
          <p14:tracePt t="34518" x="7807325" y="5235575"/>
          <p14:tracePt t="34525" x="7586663" y="5013325"/>
          <p14:tracePt t="34534" x="7459663" y="4894263"/>
          <p14:tracePt t="34540" x="7213600" y="4691063"/>
          <p14:tracePt t="34548" x="7094538" y="4589463"/>
          <p14:tracePt t="34556" x="6983413" y="4486275"/>
          <p14:tracePt t="34563" x="6932613" y="4427538"/>
          <p14:tracePt t="34570" x="6899275" y="4384675"/>
          <p14:tracePt t="34578" x="6873875" y="4333875"/>
          <p14:tracePt t="34585" x="6838950" y="4283075"/>
          <p14:tracePt t="34592" x="6813550" y="4214813"/>
          <p14:tracePt t="34600" x="6788150" y="4156075"/>
          <p14:tracePt t="34607" x="6745288" y="4079875"/>
          <p14:tracePt t="34616" x="6711950" y="4019550"/>
          <p14:tracePt t="34623" x="6694488" y="3968750"/>
          <p14:tracePt t="34630" x="6661150" y="3908425"/>
          <p14:tracePt t="34638" x="6635750" y="3841750"/>
          <p14:tracePt t="34645" x="6626225" y="3798888"/>
          <p14:tracePt t="34653" x="6600825" y="3748088"/>
          <p14:tracePt t="34660" x="6592888" y="3705225"/>
          <p14:tracePt t="34668" x="6584950" y="3671888"/>
          <p14:tracePt t="34675" x="6584950" y="3654425"/>
          <p14:tracePt t="34683" x="6575425" y="3636963"/>
          <p14:tracePt t="34690" x="6575425" y="3619500"/>
          <p14:tracePt t="34697" x="6575425" y="3611563"/>
          <p14:tracePt t="34706" x="6575425" y="3603625"/>
          <p14:tracePt t="34712" x="6575425" y="3594100"/>
          <p14:tracePt t="34721" x="6575425" y="3586163"/>
          <p14:tracePt t="34736" x="6584950" y="3586163"/>
          <p14:tracePt t="34743" x="6592888" y="3578225"/>
          <p14:tracePt t="34751" x="6610350" y="3578225"/>
          <p14:tracePt t="34758" x="6635750" y="3568700"/>
          <p14:tracePt t="34773" x="6643688" y="3568700"/>
          <p14:tracePt t="34780" x="6661150" y="3568700"/>
          <p14:tracePt t="34795" x="6669088" y="3568700"/>
          <p14:tracePt t="34803" x="6678613" y="3568700"/>
          <p14:tracePt t="34893" x="6686550" y="3568700"/>
          <p14:tracePt t="34938" x="6711950" y="3568700"/>
          <p14:tracePt t="35021" x="6719888" y="3578225"/>
          <p14:tracePt t="35035" x="6729413" y="3578225"/>
          <p14:tracePt t="35051" x="6729413" y="3586163"/>
          <p14:tracePt t="35058" x="6737350" y="3586163"/>
          <p14:tracePt t="35065" x="6737350" y="3594100"/>
          <p14:tracePt t="35073" x="6745288" y="3594100"/>
          <p14:tracePt t="35080" x="6770688" y="3611563"/>
          <p14:tracePt t="35088" x="6780213" y="3629025"/>
          <p14:tracePt t="35095" x="6797675" y="3646488"/>
          <p14:tracePt t="35103" x="6813550" y="3654425"/>
          <p14:tracePt t="35110" x="6831013" y="3671888"/>
          <p14:tracePt t="35118" x="6856413" y="3697288"/>
          <p14:tracePt t="35125" x="6864350" y="3713163"/>
          <p14:tracePt t="35134" x="6881813" y="3730625"/>
          <p14:tracePt t="35140" x="6889750" y="3730625"/>
          <p14:tracePt t="35147" x="6899275" y="3738563"/>
          <p14:tracePt t="35201" x="6899275" y="3756025"/>
          <p14:tracePt t="35216" x="6889750" y="3756025"/>
          <p14:tracePt t="35268" x="6881813" y="3756025"/>
          <p14:tracePt t="35284" x="6864350" y="3756025"/>
          <p14:tracePt t="35290" x="6856413" y="3756025"/>
          <p14:tracePt t="35299" x="6831013" y="3756025"/>
          <p14:tracePt t="35306" x="6813550" y="3756025"/>
          <p14:tracePt t="35313" x="6788150" y="3756025"/>
          <p14:tracePt t="35320" x="6770688" y="3748088"/>
          <p14:tracePt t="35328" x="6737350" y="3748088"/>
          <p14:tracePt t="35335" x="6704013" y="3738563"/>
          <p14:tracePt t="35342" x="6686550" y="3730625"/>
          <p14:tracePt t="35366" x="6678613" y="3730625"/>
          <p14:tracePt t="35418" x="6626225" y="3705225"/>
          <p14:tracePt t="35419" x="6626225" y="3697288"/>
          <p14:tracePt t="35425" x="6600825" y="3697288"/>
          <p14:tracePt t="35432" x="6592888" y="3697288"/>
          <p14:tracePt t="35440" x="6567488" y="3687763"/>
          <p14:tracePt t="35447" x="6550025" y="3687763"/>
          <p14:tracePt t="35456" x="6524625" y="3687763"/>
          <p14:tracePt t="35462" x="6508750" y="3687763"/>
          <p14:tracePt t="35471" x="6483350" y="3687763"/>
          <p14:tracePt t="35478" x="6440488" y="3705225"/>
          <p14:tracePt t="35485" x="6389688" y="3738563"/>
          <p14:tracePt t="35492" x="6354763" y="3763963"/>
          <p14:tracePt t="35500" x="6311900" y="3806825"/>
          <p14:tracePt t="35507" x="6296025" y="3849688"/>
          <p14:tracePt t="35516" x="6278563" y="3883025"/>
          <p14:tracePt t="35523" x="6270625" y="3917950"/>
          <p14:tracePt t="35530" x="6270625" y="3960813"/>
          <p14:tracePt t="35538" x="6270625" y="4011613"/>
          <p14:tracePt t="35545" x="6286500" y="4062413"/>
          <p14:tracePt t="35553" x="6321425" y="4105275"/>
          <p14:tracePt t="35560" x="6372225" y="4171950"/>
          <p14:tracePt t="35568" x="6405563" y="4197350"/>
          <p14:tracePt t="35575" x="6473825" y="4257675"/>
          <p14:tracePt t="35584" x="6550025" y="4300538"/>
          <p14:tracePt t="35590" x="6643688" y="4333875"/>
          <p14:tracePt t="35598" x="6711950" y="4351338"/>
          <p14:tracePt t="35606" x="6770688" y="4351338"/>
          <p14:tracePt t="35612" x="6813550" y="4351338"/>
          <p14:tracePt t="35620" x="6838950" y="4351338"/>
          <p14:tracePt t="35628" x="6856413" y="4351338"/>
          <p14:tracePt t="35643" x="6864350" y="4351338"/>
          <p14:tracePt t="35651" x="6873875" y="4333875"/>
          <p14:tracePt t="35658" x="6881813" y="4300538"/>
          <p14:tracePt t="35665" x="6881813" y="4291013"/>
          <p14:tracePt t="35674" x="6881813" y="4257675"/>
          <p14:tracePt t="35680" x="6881813" y="4214813"/>
          <p14:tracePt t="35688" x="6881813" y="4171950"/>
          <p14:tracePt t="35695" x="6873875" y="4121150"/>
          <p14:tracePt t="35703" x="6873875" y="4079875"/>
          <p14:tracePt t="35710" x="6864350" y="4044950"/>
          <p14:tracePt t="35717" x="6856413" y="4011613"/>
          <p14:tracePt t="35725" x="6848475" y="3994150"/>
          <p14:tracePt t="35733" x="6831013" y="3960813"/>
          <p14:tracePt t="35740" x="6788150" y="3925888"/>
          <p14:tracePt t="35748" x="6754813" y="3900488"/>
          <p14:tracePt t="35756" x="6678613" y="3883025"/>
          <p14:tracePt t="35762" x="6600825" y="3857625"/>
          <p14:tracePt t="35770" x="6516688" y="3849688"/>
          <p14:tracePt t="35777" x="6430963" y="3849688"/>
          <p14:tracePt t="35785" x="6364288" y="3849688"/>
          <p14:tracePt t="35793" x="6296025" y="3875088"/>
          <p14:tracePt t="35801" x="6253163" y="3892550"/>
          <p14:tracePt t="35807" x="6227763" y="3917950"/>
          <p14:tracePt t="35816" x="6219825" y="3925888"/>
          <p14:tracePt t="35823" x="6219825" y="3943350"/>
          <p14:tracePt t="35830" x="6219825" y="3976688"/>
          <p14:tracePt t="35838" x="6227763" y="4011613"/>
          <p14:tracePt t="35845" x="6296025" y="4070350"/>
          <p14:tracePt t="35853" x="6415088" y="4146550"/>
          <p14:tracePt t="35860" x="6610350" y="4232275"/>
          <p14:tracePt t="35868" x="6788150" y="4300538"/>
          <p14:tracePt t="35875" x="7112000" y="4410075"/>
          <p14:tracePt t="35883" x="7426325" y="4478338"/>
          <p14:tracePt t="35890" x="7766050" y="4564063"/>
          <p14:tracePt t="35907" x="8513763" y="4775200"/>
          <p14:tracePt t="35913" x="8894763" y="4903788"/>
          <p14:tracePt t="35920" x="9099550" y="4979988"/>
          <p14:tracePt t="35928" x="9345613" y="5073650"/>
          <p14:tracePt t="35935" x="9472613" y="5132388"/>
          <p14:tracePt t="35943" x="9566275" y="5192713"/>
          <p14:tracePt t="35951" x="9626600" y="5226050"/>
          <p14:tracePt t="35958" x="9667875" y="5251450"/>
          <p14:tracePt t="35966" x="9667875" y="5260975"/>
          <p14:tracePt t="35973" x="9685338" y="5268913"/>
          <p14:tracePt t="35980" x="9694863" y="5268913"/>
          <p14:tracePt t="35988" x="9694863" y="5286375"/>
          <p14:tracePt t="35995" x="9694863" y="5294313"/>
          <p14:tracePt t="36003" x="9694863" y="5302250"/>
          <p14:tracePt t="36010" x="9694863" y="5311775"/>
          <p14:tracePt t="36017" x="9685338" y="5311775"/>
          <p14:tracePt t="36025" x="9677400" y="5319713"/>
          <p14:tracePt t="36033" x="9667875" y="5337175"/>
          <p14:tracePt t="36040" x="9659938" y="5353050"/>
          <p14:tracePt t="36047" x="9652000" y="5362575"/>
          <p14:tracePt t="36056" x="9652000" y="5380038"/>
          <p14:tracePt t="36062" x="9642475" y="5387975"/>
          <p14:tracePt t="36078" x="9642475" y="5395913"/>
          <p14:tracePt t="36085" x="9626600" y="5395913"/>
          <p14:tracePt t="36093" x="9609138" y="5405438"/>
          <p14:tracePt t="36101" x="9591675" y="5405438"/>
          <p14:tracePt t="36107" x="9550400" y="5405438"/>
          <p14:tracePt t="36115" x="9498013" y="5405438"/>
          <p14:tracePt t="36123" x="9396413" y="5380038"/>
          <p14:tracePt t="36130" x="9286875" y="5362575"/>
          <p14:tracePt t="36138" x="9167813" y="5337175"/>
          <p14:tracePt t="36145" x="9082088" y="5311775"/>
          <p14:tracePt t="36153" x="9005888" y="5302250"/>
          <p14:tracePt t="36160" x="8963025" y="5286375"/>
          <p14:tracePt t="36168" x="8929688" y="5276850"/>
          <p14:tracePt t="36175" x="8904288" y="5260975"/>
          <p14:tracePt t="36183" x="8869363" y="5251450"/>
          <p14:tracePt t="36190" x="8836025" y="5243513"/>
          <p14:tracePt t="36198" x="8802688" y="5226050"/>
          <p14:tracePt t="36206" x="8759825" y="5218113"/>
          <p14:tracePt t="36213" x="8724900" y="5200650"/>
          <p14:tracePt t="36220" x="8666163" y="5192713"/>
          <p14:tracePt t="36227" x="8615363" y="5183188"/>
          <p14:tracePt t="36235" x="8580438" y="5175250"/>
          <p14:tracePt t="36243" x="8539163" y="5157788"/>
          <p14:tracePt t="36251" x="8513763" y="5157788"/>
          <p14:tracePt t="36257" x="8478838" y="5149850"/>
          <p14:tracePt t="36265" x="8470900" y="5149850"/>
          <p14:tracePt t="36273" x="8462963" y="5149850"/>
          <p14:tracePt t="36363" x="8428038" y="5157788"/>
          <p14:tracePt t="36364" x="8420100" y="5183188"/>
          <p14:tracePt t="36370" x="8394700" y="5218113"/>
          <p14:tracePt t="36377" x="8369300" y="5243513"/>
          <p14:tracePt t="36385" x="8334375" y="5276850"/>
          <p14:tracePt t="36393" x="8308975" y="5302250"/>
          <p14:tracePt t="36401" x="8291513" y="5327650"/>
          <p14:tracePt t="36407" x="8275638" y="5353050"/>
          <p14:tracePt t="36415" x="8275638" y="5380038"/>
          <p14:tracePt t="36423" x="8275638" y="5387975"/>
          <p14:tracePt t="36430" x="8275638" y="5413375"/>
          <p14:tracePt t="36438" x="8275638" y="5438775"/>
          <p14:tracePt t="36445" x="8283575" y="5456238"/>
          <p14:tracePt t="36453" x="8318500" y="5489575"/>
          <p14:tracePt t="36461" x="8369300" y="5514975"/>
          <p14:tracePt t="36468" x="8410575" y="5524500"/>
          <p14:tracePt t="36475" x="8496300" y="5549900"/>
          <p14:tracePt t="36483" x="8615363" y="5565775"/>
          <p14:tracePt t="36490" x="8742363" y="5565775"/>
          <p14:tracePt t="36497" x="8869363" y="5565775"/>
          <p14:tracePt t="36506" x="8955088" y="5565775"/>
          <p14:tracePt t="36512" x="8997950" y="5565775"/>
          <p14:tracePt t="36520" x="9031288" y="5549900"/>
          <p14:tracePt t="36527" x="9048750" y="5514975"/>
          <p14:tracePt t="36535" x="9048750" y="5456238"/>
          <p14:tracePt t="36542" x="9048750" y="5395913"/>
          <p14:tracePt t="36550" x="9005888" y="5311775"/>
          <p14:tracePt t="36557" x="8937625" y="5226050"/>
          <p14:tracePt t="36566" x="8869363" y="5175250"/>
          <p14:tracePt t="36573" x="8793163" y="5099050"/>
          <p14:tracePt t="36580" x="8716963" y="5038725"/>
          <p14:tracePt t="36588" x="8640763" y="4997450"/>
          <p14:tracePt t="36595" x="8589963" y="4979988"/>
          <p14:tracePt t="36603" x="8539163" y="4954588"/>
          <p14:tracePt t="36610" x="8496300" y="4946650"/>
          <p14:tracePt t="36617" x="8470900" y="4946650"/>
          <p14:tracePt t="36625" x="8435975" y="4946650"/>
          <p14:tracePt t="36633" x="8410575" y="4946650"/>
          <p14:tracePt t="36640" x="8359775" y="4954588"/>
          <p14:tracePt t="36648" x="8308975" y="4987925"/>
          <p14:tracePt t="36656" x="8266113" y="5013325"/>
          <p14:tracePt t="36662" x="8224838" y="5030788"/>
          <p14:tracePt t="36670" x="8189913" y="5064125"/>
          <p14:tracePt t="36677" x="8156575" y="5099050"/>
          <p14:tracePt t="36685" x="8121650" y="5141913"/>
          <p14:tracePt t="36692" x="8096250" y="5175250"/>
          <p14:tracePt t="36701" x="8096250" y="5218113"/>
          <p14:tracePt t="36707" x="8096250" y="5251450"/>
          <p14:tracePt t="36716" x="8096250" y="5286375"/>
          <p14:tracePt t="36723" x="8113713" y="5327650"/>
          <p14:tracePt t="36730" x="8156575" y="5380038"/>
          <p14:tracePt t="36738" x="8250238" y="5438775"/>
          <p14:tracePt t="36745" x="8351838" y="5481638"/>
          <p14:tracePt t="36752" x="8478838" y="5514975"/>
          <p14:tracePt t="36760" x="8640763" y="5532438"/>
          <p14:tracePt t="36767" x="8734425" y="5532438"/>
          <p14:tracePt t="36775" x="8878888" y="5532438"/>
          <p14:tracePt t="36783" x="8963025" y="5524500"/>
          <p14:tracePt t="36790" x="9039225" y="5507038"/>
          <p14:tracePt t="36797" x="9074150" y="5481638"/>
          <p14:tracePt t="36806" x="9099550" y="5456238"/>
          <p14:tracePt t="36812" x="9099550" y="5430838"/>
          <p14:tracePt t="36820" x="9099550" y="5395913"/>
          <p14:tracePt t="36828" x="9056688" y="5345113"/>
          <p14:tracePt t="36835" x="9005888" y="5294313"/>
          <p14:tracePt t="36842" x="8955088" y="5243513"/>
          <p14:tracePt t="36851" x="8886825" y="5200650"/>
          <p14:tracePt t="36857" x="8810625" y="5157788"/>
          <p14:tracePt t="36866" x="8767763" y="5132388"/>
          <p14:tracePt t="36873" x="8716963" y="5116513"/>
          <p14:tracePt t="36880" x="8674100" y="5106988"/>
          <p14:tracePt t="36888" x="8648700" y="5099050"/>
          <p14:tracePt t="36895" x="8632825" y="5099050"/>
          <p14:tracePt t="36903" x="8623300" y="5099050"/>
          <p14:tracePt t="36918" x="8615363" y="5099050"/>
          <p14:tracePt t="36926" x="8597900" y="5116513"/>
          <p14:tracePt t="36933" x="8572500" y="5141913"/>
          <p14:tracePt t="36940" x="8547100" y="5157788"/>
          <p14:tracePt t="36947" x="8529638" y="5183188"/>
          <p14:tracePt t="36956" x="8521700" y="5208588"/>
          <p14:tracePt t="36962" x="8513763" y="5226050"/>
          <p14:tracePt t="36978" x="8513763" y="5243513"/>
          <p14:tracePt t="36985" x="8513763" y="5260975"/>
          <p14:tracePt t="37001" x="8521700" y="5268913"/>
          <p14:tracePt t="37008" x="8521700" y="5276850"/>
          <p14:tracePt t="37016" x="8529638" y="5276850"/>
          <p14:tracePt t="37023" x="8547100" y="5286375"/>
          <p14:tracePt t="37030" x="8564563" y="5286375"/>
          <p14:tracePt t="37038" x="8605838" y="5286375"/>
          <p14:tracePt t="37045" x="8658225" y="5302250"/>
          <p14:tracePt t="37053" x="8691563" y="5302250"/>
          <p14:tracePt t="37060" x="8699500" y="5302250"/>
          <p14:tracePt t="37068" x="8734425" y="5302250"/>
          <p14:tracePt t="37075" x="8767763" y="5302250"/>
          <p14:tracePt t="37083" x="8785225" y="5302250"/>
          <p14:tracePt t="37090" x="8802688" y="5302250"/>
          <p14:tracePt t="37113" x="8802688" y="5286375"/>
          <p14:tracePt t="37128" x="8793163" y="5260975"/>
          <p14:tracePt t="37135" x="8777288" y="5226050"/>
          <p14:tracePt t="37143" x="8767763" y="5183188"/>
          <p14:tracePt t="37150" x="8734425" y="5141913"/>
          <p14:tracePt t="37157" x="8691563" y="5116513"/>
          <p14:tracePt t="37173" x="8658225" y="5073650"/>
          <p14:tracePt t="37180" x="8648700" y="5064125"/>
          <p14:tracePt t="37188" x="8666163" y="5048250"/>
          <p14:tracePt t="37195" x="8674100" y="5022850"/>
          <p14:tracePt t="37203" x="8709025" y="5005388"/>
          <p14:tracePt t="37210" x="8724900" y="4979988"/>
          <p14:tracePt t="37217" x="8777288" y="4962525"/>
          <p14:tracePt t="37225" x="8810625" y="4946650"/>
          <p14:tracePt t="37233" x="8836025" y="4929188"/>
          <p14:tracePt t="37240" x="8843963" y="4911725"/>
          <p14:tracePt t="37249" x="8853488" y="4911725"/>
          <p14:tracePt t="37256" x="8853488" y="4903788"/>
          <p14:tracePt t="37263" x="8843963" y="4894263"/>
          <p14:tracePt t="37270" x="8828088" y="4878388"/>
          <p14:tracePt t="37277" x="8793163" y="4868863"/>
          <p14:tracePt t="37285" x="8742363" y="4852988"/>
          <p14:tracePt t="37292" x="8666163" y="4835525"/>
          <p14:tracePt t="37300" x="8597900" y="4818063"/>
          <p14:tracePt t="37307" x="8504238" y="4802188"/>
          <p14:tracePt t="37316" x="8435975" y="4784725"/>
          <p14:tracePt t="37323" x="8402638" y="4767263"/>
          <p14:tracePt t="37330" x="8385175" y="4767263"/>
          <p14:tracePt t="37338" x="8369300" y="4767263"/>
          <p14:tracePt t="37345" x="8369300" y="4759325"/>
          <p14:tracePt t="37360" x="8369300" y="4749800"/>
          <p14:tracePt t="37368" x="8377238" y="4749800"/>
          <p14:tracePt t="37375" x="8394700" y="4749800"/>
          <p14:tracePt t="37436" x="8385175" y="4749800"/>
          <p14:tracePt t="37443" x="8369300" y="4749800"/>
          <p14:tracePt t="37458" x="8359775" y="4759325"/>
          <p14:tracePt t="37467" x="8377238" y="4759325"/>
          <p14:tracePt t="37519" x="8385175" y="4767263"/>
          <p14:tracePt t="37525" x="8402638" y="4775200"/>
          <p14:tracePt t="37532" x="8428038" y="4802188"/>
          <p14:tracePt t="37540" x="8453438" y="4810125"/>
          <p14:tracePt t="37547" x="8488363" y="4827588"/>
          <p14:tracePt t="37556" x="8504238" y="4843463"/>
          <p14:tracePt t="37563" x="8529638" y="4860925"/>
          <p14:tracePt t="37570" x="8547100" y="4860925"/>
          <p14:tracePt t="37577" x="8564563" y="4868863"/>
          <p14:tracePt t="37585" x="8564563" y="4886325"/>
          <p14:tracePt t="37592" x="8589963" y="4903788"/>
          <p14:tracePt t="37600" x="8623300" y="4919663"/>
          <p14:tracePt t="37607" x="8658225" y="4929188"/>
          <p14:tracePt t="37615" x="8716963" y="4962525"/>
          <p14:tracePt t="37623" x="8777288" y="4972050"/>
          <p14:tracePt t="37630" x="8853488" y="4979988"/>
          <p14:tracePt t="37638" x="8980488" y="4979988"/>
          <p14:tracePt t="37645" x="9082088" y="4979988"/>
          <p14:tracePt t="37653" x="9175750" y="4979988"/>
          <p14:tracePt t="37660" x="9218613" y="4979988"/>
          <p14:tracePt t="37668" x="9269413" y="4979988"/>
          <p14:tracePt t="37675" x="9302750" y="4979988"/>
          <p14:tracePt t="37683" x="9312275" y="4972050"/>
          <p14:tracePt t="37690" x="9320213" y="4972050"/>
          <p14:tracePt t="37698" x="9337675" y="4972050"/>
          <p14:tracePt t="37706" x="9345613" y="4972050"/>
          <p14:tracePt t="37713" x="9363075" y="4972050"/>
          <p14:tracePt t="37721" x="9371013" y="4972050"/>
          <p14:tracePt t="37728" x="9396413" y="4972050"/>
          <p14:tracePt t="37736" x="9431338" y="4972050"/>
          <p14:tracePt t="37743" x="9464675" y="4987925"/>
          <p14:tracePt t="37750" x="9515475" y="5005388"/>
          <p14:tracePt t="37758" x="9601200" y="5030788"/>
          <p14:tracePt t="37766" x="9685338" y="5038725"/>
          <p14:tracePt t="37774" x="9786938" y="5073650"/>
          <p14:tracePt t="37781" x="9864725" y="5073650"/>
          <p14:tracePt t="37788" x="9880600" y="5099050"/>
          <p14:tracePt t="37795" x="9898063" y="5175250"/>
          <p14:tracePt t="37803" x="9898063" y="5192713"/>
          <p14:tracePt t="38013" x="10212388" y="5099050"/>
          <p14:tracePt t="38014" x="10220325" y="5099050"/>
          <p14:tracePt t="38020" x="10220325" y="5081588"/>
          <p14:tracePt t="38027" x="10220325" y="5073650"/>
          <p14:tracePt t="38035" x="10220325" y="5064125"/>
          <p14:tracePt t="38043" x="10220325" y="5056188"/>
          <p14:tracePt t="38058" x="10220325" y="5048250"/>
          <p14:tracePt t="38065" x="10220325" y="5038725"/>
          <p14:tracePt t="38088" x="10220325" y="5030788"/>
          <p14:tracePt t="38095" x="10220325" y="5022850"/>
          <p14:tracePt t="38103" x="10229850" y="5013325"/>
          <p14:tracePt t="38110" x="10237788" y="5013325"/>
          <p14:tracePt t="38125" x="10237788" y="5005388"/>
          <p14:tracePt t="38133" x="10245725" y="5005388"/>
          <p14:tracePt t="38568" x="10374313" y="4954588"/>
          <p14:tracePt t="38568" x="10390188" y="4946650"/>
          <p14:tracePt t="38575" x="10442575" y="4919663"/>
          <p14:tracePt t="38583" x="10493375" y="4911725"/>
          <p14:tracePt t="38590" x="10518775" y="4894263"/>
          <p14:tracePt t="38597" x="10534650" y="4886325"/>
          <p14:tracePt t="38606" x="10552113" y="4878388"/>
          <p14:tracePt t="38613" x="10560050" y="4878388"/>
          <p14:tracePt t="38620" x="10560050" y="4868863"/>
          <p14:tracePt t="38741" x="10569575" y="4868863"/>
          <p14:tracePt t="40843" x="10467975" y="4972050"/>
          <p14:tracePt t="40847" x="10467975" y="4979988"/>
          <p14:tracePt t="40848" x="10475913" y="4979988"/>
          <p14:tracePt t="40848" x="10475913" y="4987925"/>
          <p14:tracePt t="41118" x="10569575" y="4987925"/>
          <p14:tracePt t="41119" x="10585450" y="4987925"/>
          <p14:tracePt t="41125" x="10612438" y="4972050"/>
          <p14:tracePt t="41133" x="10645775" y="4962525"/>
          <p14:tracePt t="41140" x="10653713" y="4946650"/>
          <p14:tracePt t="41147" x="10671175" y="4919663"/>
          <p14:tracePt t="41156" x="10671175" y="4903788"/>
          <p14:tracePt t="41162" x="10671175" y="4886325"/>
          <p14:tracePt t="41173" x="10671175" y="4860925"/>
          <p14:tracePt t="41177" x="10671175" y="4852988"/>
          <p14:tracePt t="41185" x="10671175" y="4827588"/>
          <p14:tracePt t="41193" x="10671175" y="4802188"/>
          <p14:tracePt t="41200" x="10671175" y="4749800"/>
          <p14:tracePt t="41208" x="10663238" y="4724400"/>
          <p14:tracePt t="41216" x="10653713" y="4691063"/>
          <p14:tracePt t="41223" x="10637838" y="4657725"/>
          <p14:tracePt t="41230" x="10628313" y="4640263"/>
          <p14:tracePt t="41238" x="10612438" y="4589463"/>
          <p14:tracePt t="41245" x="10602913" y="4546600"/>
          <p14:tracePt t="41253" x="10594975" y="4513263"/>
          <p14:tracePt t="41260" x="10585450" y="4470400"/>
          <p14:tracePt t="41268" x="10577513" y="4445000"/>
          <p14:tracePt t="41275" x="10569575" y="4410075"/>
          <p14:tracePt t="41283" x="10560050" y="4384675"/>
          <p14:tracePt t="41290" x="10552113" y="4359275"/>
          <p14:tracePt t="41298" x="10526713" y="4341813"/>
          <p14:tracePt t="41306" x="10509250" y="4316413"/>
          <p14:tracePt t="41313" x="10475913" y="4265613"/>
          <p14:tracePt t="41320" x="10425113" y="4224338"/>
          <p14:tracePt t="41328" x="10390188" y="4189413"/>
          <p14:tracePt t="41335" x="10323513" y="4130675"/>
          <p14:tracePt t="41342" x="10271125" y="4105275"/>
          <p14:tracePt t="41350" x="10179050" y="4044950"/>
          <p14:tracePt t="41358" x="10075863" y="3986213"/>
          <p14:tracePt t="41365" x="9940925" y="3908425"/>
          <p14:tracePt t="41373" x="9745663" y="3806825"/>
          <p14:tracePt t="41380" x="9532938" y="3713163"/>
          <p14:tracePt t="41388" x="9294813" y="3619500"/>
          <p14:tracePt t="41395" x="9158288" y="3560763"/>
          <p14:tracePt t="41403" x="8972550" y="3492500"/>
          <p14:tracePt t="41410" x="8785225" y="3424238"/>
          <p14:tracePt t="41418" x="8674100" y="3390900"/>
          <p14:tracePt t="41425" x="8580438" y="3355975"/>
          <p14:tracePt t="41433" x="8504238" y="3330575"/>
          <p14:tracePt t="41440" x="8470900" y="3322638"/>
          <p14:tracePt t="41447" x="8445500" y="3314700"/>
          <p14:tracePt t="41456" x="8435975" y="3305175"/>
          <p14:tracePt t="41613" x="8445500" y="3322638"/>
          <p14:tracePt t="41620" x="8470900" y="3348038"/>
          <p14:tracePt t="41628" x="8488363" y="3382963"/>
          <p14:tracePt t="41635" x="8504238" y="3416300"/>
          <p14:tracePt t="41643" x="8513763" y="3441700"/>
          <p14:tracePt t="41650" x="8529638" y="3475038"/>
          <p14:tracePt t="41658" x="8539163" y="3502025"/>
          <p14:tracePt t="41666" x="8555038" y="3552825"/>
          <p14:tracePt t="41673" x="8572500" y="3586163"/>
          <p14:tracePt t="41680" x="8605838" y="3636963"/>
          <p14:tracePt t="41688" x="8615363" y="3662363"/>
          <p14:tracePt t="41695" x="8632825" y="3697288"/>
          <p14:tracePt t="41703" x="8648700" y="3722688"/>
          <p14:tracePt t="41718" x="8648700" y="3730625"/>
          <p14:tracePt t="41808" x="8623300" y="3730625"/>
          <p14:tracePt t="41853" x="8589963" y="3713163"/>
          <p14:tracePt t="41855" x="8589963" y="3697288"/>
          <p14:tracePt t="41860" x="8572500" y="3687763"/>
          <p14:tracePt t="41867" x="8564563" y="3687763"/>
          <p14:tracePt t="41875" x="8555038" y="3679825"/>
          <p14:tracePt t="41883" x="8555038" y="3671888"/>
          <p14:tracePt t="41890" x="8547100" y="3662363"/>
          <p14:tracePt t="41906" x="8539163" y="3662363"/>
          <p14:tracePt t="41913" x="8539163" y="3654425"/>
          <p14:tracePt t="41966" x="8539163" y="3646488"/>
          <p14:tracePt t="41973" x="8529638" y="3646488"/>
          <p14:tracePt t="41980" x="8521700" y="3646488"/>
          <p14:tracePt t="41988" x="8513763" y="3636963"/>
          <p14:tracePt t="42010" x="8504238" y="3629025"/>
          <p14:tracePt t="42101" x="8470900" y="3629025"/>
          <p14:tracePt t="42107" x="8462963" y="3629025"/>
          <p14:tracePt t="42115" x="8453438" y="3636963"/>
          <p14:tracePt t="42123" x="8445500" y="3636963"/>
          <p14:tracePt t="42130" x="8428038" y="3646488"/>
          <p14:tracePt t="42145" x="8410575" y="3646488"/>
          <p14:tracePt t="42152" x="8394700" y="3654425"/>
          <p14:tracePt t="42160" x="8385175" y="3671888"/>
          <p14:tracePt t="42168" x="8369300" y="3687763"/>
          <p14:tracePt t="42175" x="8343900" y="3705225"/>
          <p14:tracePt t="42183" x="8334375" y="3713163"/>
          <p14:tracePt t="42190" x="8326438" y="3722688"/>
          <p14:tracePt t="42198" x="8308975" y="3748088"/>
          <p14:tracePt t="42206" x="8291513" y="3763963"/>
          <p14:tracePt t="42213" x="8275638" y="3790950"/>
          <p14:tracePt t="42220" x="8258175" y="3798888"/>
          <p14:tracePt t="42228" x="8240713" y="3824288"/>
          <p14:tracePt t="42235" x="8232775" y="3841750"/>
          <p14:tracePt t="42243" x="8224838" y="3867150"/>
          <p14:tracePt t="42250" x="8215313" y="3883025"/>
          <p14:tracePt t="42258" x="8207375" y="3908425"/>
          <p14:tracePt t="42266" x="8199438" y="3943350"/>
          <p14:tracePt t="42273" x="8189913" y="3968750"/>
          <p14:tracePt t="42280" x="8189913" y="4002088"/>
          <p14:tracePt t="42288" x="8189913" y="4019550"/>
          <p14:tracePt t="42295" x="8189913" y="4037013"/>
          <p14:tracePt t="42303" x="8189913" y="4052888"/>
          <p14:tracePt t="42310" x="8189913" y="4087813"/>
          <p14:tracePt t="42318" x="8199438" y="4113213"/>
          <p14:tracePt t="42325" x="8207375" y="4146550"/>
          <p14:tracePt t="42333" x="8224838" y="4171950"/>
          <p14:tracePt t="42340" x="8240713" y="4189413"/>
          <p14:tracePt t="42348" x="8258175" y="4214813"/>
          <p14:tracePt t="42356" x="8301038" y="4232275"/>
          <p14:tracePt t="42363" x="8334375" y="4249738"/>
          <p14:tracePt t="42370" x="8377238" y="4265613"/>
          <p14:tracePt t="42378" x="8428038" y="4275138"/>
          <p14:tracePt t="42385" x="8496300" y="4283075"/>
          <p14:tracePt t="42393" x="8539163" y="4283075"/>
          <p14:tracePt t="42400" x="8615363" y="4283075"/>
          <p14:tracePt t="42407" x="8699500" y="4283075"/>
          <p14:tracePt t="42416" x="8785225" y="4265613"/>
          <p14:tracePt t="42423" x="8843963" y="4249738"/>
          <p14:tracePt t="42430" x="8894763" y="4232275"/>
          <p14:tracePt t="42438" x="8947150" y="4206875"/>
          <p14:tracePt t="42445" x="8963025" y="4197350"/>
          <p14:tracePt t="42453" x="8988425" y="4171950"/>
          <p14:tracePt t="42460" x="9013825" y="4146550"/>
          <p14:tracePt t="42468" x="9039225" y="4121150"/>
          <p14:tracePt t="42475" x="9056688" y="4087813"/>
          <p14:tracePt t="42483" x="9074150" y="4052888"/>
          <p14:tracePt t="42490" x="9082088" y="4027488"/>
          <p14:tracePt t="42498" x="9091613" y="3994150"/>
          <p14:tracePt t="42506" x="9099550" y="3960813"/>
          <p14:tracePt t="42513" x="9099550" y="3925888"/>
          <p14:tracePt t="42520" x="9099550" y="3883025"/>
          <p14:tracePt t="42528" x="9099550" y="3841750"/>
          <p14:tracePt t="42536" x="9099550" y="3806825"/>
          <p14:tracePt t="42543" x="9082088" y="3790950"/>
          <p14:tracePt t="42551" x="9064625" y="3738563"/>
          <p14:tracePt t="42558" x="9031288" y="3705225"/>
          <p14:tracePt t="42566" x="8980488" y="3662363"/>
          <p14:tracePt t="42573" x="8912225" y="3619500"/>
          <p14:tracePt t="42580" x="8818563" y="3578225"/>
          <p14:tracePt t="42588" x="8742363" y="3543300"/>
          <p14:tracePt t="42595" x="8632825" y="3509963"/>
          <p14:tracePt t="42603" x="8513763" y="3484563"/>
          <p14:tracePt t="42610" x="8410575" y="3459163"/>
          <p14:tracePt t="42618" x="8326438" y="3441700"/>
          <p14:tracePt t="42625" x="8240713" y="3441700"/>
          <p14:tracePt t="42633" x="8164513" y="3433763"/>
          <p14:tracePt t="42640" x="8139113" y="3433763"/>
          <p14:tracePt t="42648" x="8096250" y="3433763"/>
          <p14:tracePt t="42656" x="8045450" y="3433763"/>
          <p14:tracePt t="42663" x="8029575" y="3433763"/>
          <p14:tracePt t="42670" x="8004175" y="3433763"/>
          <p14:tracePt t="42677" x="7977188" y="3433763"/>
          <p14:tracePt t="42685" x="7943850" y="3449638"/>
          <p14:tracePt t="42693" x="7935913" y="3467100"/>
          <p14:tracePt t="42700" x="7900988" y="3502025"/>
          <p14:tracePt t="42708" x="7885113" y="3527425"/>
          <p14:tracePt t="42716" x="7850188" y="3578225"/>
          <p14:tracePt t="42723" x="7824788" y="3611563"/>
          <p14:tracePt t="42730" x="7807325" y="3662363"/>
          <p14:tracePt t="42738" x="7791450" y="3687763"/>
          <p14:tracePt t="42745" x="7781925" y="3730625"/>
          <p14:tracePt t="42752" x="7773988" y="3773488"/>
          <p14:tracePt t="42760" x="7773988" y="3824288"/>
          <p14:tracePt t="42768" x="7773988" y="3875088"/>
          <p14:tracePt t="42775" x="7781925" y="3908425"/>
          <p14:tracePt t="42783" x="7799388" y="3960813"/>
          <p14:tracePt t="42790" x="7807325" y="3994150"/>
          <p14:tracePt t="42797" x="7832725" y="4027488"/>
          <p14:tracePt t="42806" x="7850188" y="4062413"/>
          <p14:tracePt t="42813" x="7893050" y="4113213"/>
          <p14:tracePt t="42820" x="7918450" y="4138613"/>
          <p14:tracePt t="42828" x="7943850" y="4181475"/>
          <p14:tracePt t="42835" x="7986713" y="4214813"/>
          <p14:tracePt t="42843" x="8012113" y="4240213"/>
          <p14:tracePt t="42850" x="8045450" y="4265613"/>
          <p14:tracePt t="42857" x="8088313" y="4291013"/>
          <p14:tracePt t="42866" x="8139113" y="4308475"/>
          <p14:tracePt t="42873" x="8215313" y="4316413"/>
          <p14:tracePt t="42880" x="8301038" y="4325938"/>
          <p14:tracePt t="42888" x="8359775" y="4325938"/>
          <p14:tracePt t="42895" x="8445500" y="4325938"/>
          <p14:tracePt t="42903" x="8539163" y="4325938"/>
          <p14:tracePt t="42910" x="8640763" y="4325938"/>
          <p14:tracePt t="42918" x="8716963" y="4308475"/>
          <p14:tracePt t="42925" x="8777288" y="4283075"/>
          <p14:tracePt t="42933" x="8843963" y="4249738"/>
          <p14:tracePt t="42940" x="8861425" y="4240213"/>
          <p14:tracePt t="42948" x="8912225" y="4197350"/>
          <p14:tracePt t="42956" x="8947150" y="4164013"/>
          <p14:tracePt t="42962" x="8988425" y="4113213"/>
          <p14:tracePt t="42970" x="9005888" y="4079875"/>
          <p14:tracePt t="42978" x="9013825" y="4044950"/>
          <p14:tracePt t="42985" x="9013825" y="4011613"/>
          <p14:tracePt t="43006" x="9013825" y="3943350"/>
          <p14:tracePt t="43008" x="8988425" y="3892550"/>
          <p14:tracePt t="43017" x="8963025" y="3849688"/>
          <p14:tracePt t="43023" x="8929688" y="3806825"/>
          <p14:tracePt t="43030" x="8894763" y="3756025"/>
          <p14:tracePt t="43038" x="8878888" y="3730625"/>
          <p14:tracePt t="43045" x="8836025" y="3697288"/>
          <p14:tracePt t="43053" x="8802688" y="3671888"/>
          <p14:tracePt t="43060" x="8750300" y="3636963"/>
          <p14:tracePt t="43068" x="8716963" y="3619500"/>
          <p14:tracePt t="43075" x="8666163" y="3603625"/>
          <p14:tracePt t="43083" x="8632825" y="3594100"/>
          <p14:tracePt t="43090" x="8615363" y="3586163"/>
          <p14:tracePt t="43098" x="8589963" y="3586163"/>
          <p14:tracePt t="43106" x="8564563" y="3586163"/>
          <p14:tracePt t="43113" x="8539163" y="3586163"/>
          <p14:tracePt t="43120" x="8521700" y="3586163"/>
          <p14:tracePt t="43128" x="8496300" y="3586163"/>
          <p14:tracePt t="43135" x="8470900" y="3586163"/>
          <p14:tracePt t="43143" x="8462963" y="3586163"/>
          <p14:tracePt t="43151" x="8420100" y="3594100"/>
          <p14:tracePt t="43158" x="8394700" y="3611563"/>
          <p14:tracePt t="43166" x="8343900" y="3629025"/>
          <p14:tracePt t="43173" x="8326438" y="3654425"/>
          <p14:tracePt t="43180" x="8283575" y="3679825"/>
          <p14:tracePt t="43188" x="8266113" y="3697288"/>
          <p14:tracePt t="43195" x="8250238" y="3713163"/>
          <p14:tracePt t="43203" x="8224838" y="3738563"/>
          <p14:tracePt t="43210" x="8199438" y="3756025"/>
          <p14:tracePt t="43218" x="8181975" y="3773488"/>
          <p14:tracePt t="43225" x="8164513" y="3790950"/>
          <p14:tracePt t="43233" x="8156575" y="3806825"/>
          <p14:tracePt t="43240" x="8156575" y="3816350"/>
          <p14:tracePt t="43248" x="8156575" y="3832225"/>
          <p14:tracePt t="43256" x="8147050" y="3849688"/>
          <p14:tracePt t="43263" x="8139113" y="3867150"/>
          <p14:tracePt t="43270" x="8131175" y="3892550"/>
          <p14:tracePt t="43277" x="8131175" y="3908425"/>
          <p14:tracePt t="43285" x="8131175" y="3925888"/>
          <p14:tracePt t="43293" x="8121650" y="3943350"/>
          <p14:tracePt t="43300" x="8121650" y="3968750"/>
          <p14:tracePt t="43308" x="8121650" y="3986213"/>
          <p14:tracePt t="43316" x="8121650" y="4002088"/>
          <p14:tracePt t="43323" x="8139113" y="4027488"/>
          <p14:tracePt t="43330" x="8156575" y="4052888"/>
          <p14:tracePt t="43338" x="8164513" y="4070350"/>
          <p14:tracePt t="43345" x="8189913" y="4087813"/>
          <p14:tracePt t="43353" x="8215313" y="4105275"/>
          <p14:tracePt t="43360" x="8250238" y="4130675"/>
          <p14:tracePt t="43368" x="8283575" y="4146550"/>
          <p14:tracePt t="43375" x="8318500" y="4171950"/>
          <p14:tracePt t="43383" x="8369300" y="4189413"/>
          <p14:tracePt t="43390" x="8402638" y="4197350"/>
          <p14:tracePt t="43398" x="8435975" y="4206875"/>
          <p14:tracePt t="43406" x="8496300" y="4214813"/>
          <p14:tracePt t="43413" x="8539163" y="4214813"/>
          <p14:tracePt t="43420" x="8597900" y="4214813"/>
          <p14:tracePt t="43428" x="8658225" y="4214813"/>
          <p14:tracePt t="43435" x="8709025" y="4214813"/>
          <p14:tracePt t="43443" x="8742363" y="4214813"/>
          <p14:tracePt t="43450" x="8785225" y="4214813"/>
          <p14:tracePt t="43458" x="8818563" y="4206875"/>
          <p14:tracePt t="43466" x="8843963" y="4189413"/>
          <p14:tracePt t="43473" x="8869363" y="4171950"/>
          <p14:tracePt t="43480" x="8886825" y="4146550"/>
          <p14:tracePt t="43488" x="8886825" y="4138613"/>
          <p14:tracePt t="43495" x="8886825" y="4105275"/>
          <p14:tracePt t="43502" x="8894763" y="4070350"/>
          <p14:tracePt t="43510" x="8894763" y="4037013"/>
          <p14:tracePt t="43518" x="8894763" y="3994150"/>
          <p14:tracePt t="43525" x="8894763" y="3951288"/>
          <p14:tracePt t="43533" x="8894763" y="3908425"/>
          <p14:tracePt t="43540" x="8886825" y="3883025"/>
          <p14:tracePt t="43548" x="8869363" y="3841750"/>
          <p14:tracePt t="43556" x="8853488" y="3806825"/>
          <p14:tracePt t="43563" x="8828088" y="3763963"/>
          <p14:tracePt t="43570" x="8802688" y="3738563"/>
          <p14:tracePt t="43578" x="8777288" y="3705225"/>
          <p14:tracePt t="43585" x="8734425" y="3671888"/>
          <p14:tracePt t="43593" x="8709025" y="3654425"/>
          <p14:tracePt t="43601" x="8674100" y="3629025"/>
          <p14:tracePt t="43608" x="8632825" y="3594100"/>
          <p14:tracePt t="43616" x="8589963" y="3578225"/>
          <p14:tracePt t="43623" x="8572500" y="3560763"/>
          <p14:tracePt t="43630" x="8539163" y="3552825"/>
          <p14:tracePt t="43638" x="8521700" y="3543300"/>
          <p14:tracePt t="43645" x="8496300" y="3543300"/>
          <p14:tracePt t="43653" x="8478838" y="3535363"/>
          <p14:tracePt t="43660" x="8445500" y="3527425"/>
          <p14:tracePt t="43668" x="8420100" y="3527425"/>
          <p14:tracePt t="43675" x="8385175" y="3527425"/>
          <p14:tracePt t="43683" x="8369300" y="3527425"/>
          <p14:tracePt t="43690" x="8343900" y="3527425"/>
          <p14:tracePt t="43698" x="8318500" y="3527425"/>
          <p14:tracePt t="43706" x="8291513" y="3527425"/>
          <p14:tracePt t="43713" x="8258175" y="3527425"/>
          <p14:tracePt t="43720" x="8224838" y="3543300"/>
          <p14:tracePt t="43728" x="8189913" y="3568700"/>
          <p14:tracePt t="43735" x="8174038" y="3578225"/>
          <p14:tracePt t="43743" x="8139113" y="3603625"/>
          <p14:tracePt t="43750" x="8113713" y="3629025"/>
          <p14:tracePt t="43758" x="8070850" y="3662363"/>
          <p14:tracePt t="43766" x="8054975" y="3705225"/>
          <p14:tracePt t="43773" x="8029575" y="3730625"/>
          <p14:tracePt t="43780" x="8012113" y="3781425"/>
          <p14:tracePt t="43788" x="7994650" y="3806825"/>
          <p14:tracePt t="43795" x="7986713" y="3832225"/>
          <p14:tracePt t="43803" x="7977188" y="3867150"/>
          <p14:tracePt t="43810" x="7969250" y="3892550"/>
          <p14:tracePt t="43818" x="7969250" y="3925888"/>
          <p14:tracePt t="43825" x="7969250" y="3943350"/>
          <p14:tracePt t="43833" x="7977188" y="3976688"/>
          <p14:tracePt t="43840" x="7986713" y="3994150"/>
          <p14:tracePt t="43849" x="8012113" y="4019550"/>
          <p14:tracePt t="43856" x="8045450" y="4037013"/>
          <p14:tracePt t="43863" x="8096250" y="4070350"/>
          <p14:tracePt t="43870" x="8174038" y="4087813"/>
          <p14:tracePt t="43878" x="8240713" y="4095750"/>
          <p14:tracePt t="43885" x="8301038" y="4105275"/>
          <p14:tracePt t="43893" x="8385175" y="4105275"/>
          <p14:tracePt t="43906" x="8488363" y="4105275"/>
          <p14:tracePt t="43908" x="8572500" y="4105275"/>
          <p14:tracePt t="43917" x="8632825" y="4105275"/>
          <p14:tracePt t="43923" x="8658225" y="4105275"/>
          <p14:tracePt t="43930" x="8666163" y="4105275"/>
          <p14:tracePt t="43938" x="8674100" y="4105275"/>
          <p14:tracePt t="43945" x="8683625" y="4095750"/>
          <p14:tracePt t="43960" x="8683625" y="4087813"/>
          <p14:tracePt t="43968" x="8683625" y="4079875"/>
          <p14:tracePt t="43975" x="8691563" y="4052888"/>
          <p14:tracePt t="43983" x="8699500" y="4027488"/>
          <p14:tracePt t="43990" x="8699500" y="4011613"/>
          <p14:tracePt t="43998" x="8699500" y="3976688"/>
          <p14:tracePt t="44006" x="8699500" y="3943350"/>
          <p14:tracePt t="44013" x="8699500" y="3908425"/>
          <p14:tracePt t="44020" x="8683625" y="3867150"/>
          <p14:tracePt t="44027" x="8666163" y="3832225"/>
          <p14:tracePt t="44035" x="8640763" y="3790950"/>
          <p14:tracePt t="44043" x="8597900" y="3738563"/>
          <p14:tracePt t="44050" x="8547100" y="3705225"/>
          <p14:tracePt t="44058" x="8496300" y="3662363"/>
          <p14:tracePt t="44066" x="8462963" y="3629025"/>
          <p14:tracePt t="44073" x="8410575" y="3603625"/>
          <p14:tracePt t="44080" x="8385175" y="3586163"/>
          <p14:tracePt t="44088" x="8359775" y="3578225"/>
          <p14:tracePt t="44095" x="8326438" y="3560763"/>
          <p14:tracePt t="44103" x="8301038" y="3552825"/>
          <p14:tracePt t="44110" x="8291513" y="3543300"/>
          <p14:tracePt t="44118" x="8275638" y="3543300"/>
          <p14:tracePt t="44125" x="8266113" y="3543300"/>
          <p14:tracePt t="44133" x="8258175" y="3543300"/>
          <p14:tracePt t="44140" x="8250238" y="3543300"/>
          <p14:tracePt t="44149" x="8240713" y="3543300"/>
          <p14:tracePt t="44156" x="8232775" y="3543300"/>
          <p14:tracePt t="44163" x="8224838" y="3543300"/>
          <p14:tracePt t="44170" x="8207375" y="3543300"/>
          <p14:tracePt t="44178" x="8181975" y="3552825"/>
          <p14:tracePt t="44185" x="8164513" y="3578225"/>
          <p14:tracePt t="44193" x="8147050" y="3611563"/>
          <p14:tracePt t="44201" x="8131175" y="3646488"/>
          <p14:tracePt t="44208" x="8113713" y="3697288"/>
          <p14:tracePt t="44216" x="8105775" y="3756025"/>
          <p14:tracePt t="44223" x="8105775" y="3798888"/>
          <p14:tracePt t="44230" x="8105775" y="3841750"/>
          <p14:tracePt t="44238" x="8105775" y="3867150"/>
          <p14:tracePt t="44245" x="8105775" y="3900488"/>
          <p14:tracePt t="44253" x="8113713" y="3925888"/>
          <p14:tracePt t="44260" x="8113713" y="3935413"/>
          <p14:tracePt t="44268" x="8131175" y="3951288"/>
          <p14:tracePt t="44275" x="8147050" y="3968750"/>
          <p14:tracePt t="44283" x="8174038" y="3986213"/>
          <p14:tracePt t="44290" x="8199438" y="3994150"/>
          <p14:tracePt t="44298" x="8250238" y="4011613"/>
          <p14:tracePt t="44306" x="8326438" y="4027488"/>
          <p14:tracePt t="44313" x="8410575" y="4052888"/>
          <p14:tracePt t="44320" x="8513763" y="4062413"/>
          <p14:tracePt t="44328" x="8597900" y="4062413"/>
          <p14:tracePt t="44335" x="8658225" y="4062413"/>
          <p14:tracePt t="44343" x="8716963" y="4062413"/>
          <p14:tracePt t="44351" x="8759825" y="4062413"/>
          <p14:tracePt t="44358" x="8793163" y="4062413"/>
          <p14:tracePt t="44366" x="8802688" y="4044950"/>
          <p14:tracePt t="44373" x="8818563" y="4037013"/>
          <p14:tracePt t="44380" x="8828088" y="4011613"/>
          <p14:tracePt t="44388" x="8836025" y="3986213"/>
          <p14:tracePt t="44395" x="8836025" y="3951288"/>
          <p14:tracePt t="44403" x="8843963" y="3925888"/>
          <p14:tracePt t="44410" x="8843963" y="3892550"/>
          <p14:tracePt t="44418" x="8843963" y="3857625"/>
          <p14:tracePt t="44425" x="8843963" y="3824288"/>
          <p14:tracePt t="44433" x="8836025" y="3790950"/>
          <p14:tracePt t="44440" x="8818563" y="3773488"/>
          <p14:tracePt t="44447" x="8802688" y="3756025"/>
          <p14:tracePt t="44456" x="8793163" y="3738563"/>
          <p14:tracePt t="44463" x="8777288" y="3722688"/>
          <p14:tracePt t="44470" x="8767763" y="3722688"/>
          <p14:tracePt t="44477" x="8759825" y="3713163"/>
          <p14:tracePt t="44485" x="8750300" y="3713163"/>
          <p14:tracePt t="44493" x="8724900" y="3713163"/>
          <p14:tracePt t="44500" x="8709025" y="3713163"/>
          <p14:tracePt t="44508" x="8674100" y="3722688"/>
          <p14:tracePt t="44516" x="8623300" y="3748088"/>
          <p14:tracePt t="44523" x="8555038" y="3790950"/>
          <p14:tracePt t="44530" x="8478838" y="3832225"/>
          <p14:tracePt t="44538" x="8428038" y="3883025"/>
          <p14:tracePt t="44545" x="8326438" y="3960813"/>
          <p14:tracePt t="44553" x="8207375" y="4044950"/>
          <p14:tracePt t="44560" x="8080375" y="4138613"/>
          <p14:tracePt t="44568" x="7961313" y="4240213"/>
          <p14:tracePt t="44576" x="7824788" y="4359275"/>
          <p14:tracePt t="44583" x="7748588" y="4435475"/>
          <p14:tracePt t="44591" x="7629525" y="4579938"/>
          <p14:tracePt t="44598" x="7502525" y="4733925"/>
          <p14:tracePt t="44606" x="7373938" y="4894263"/>
          <p14:tracePt t="44612" x="7256463" y="5022850"/>
          <p14:tracePt t="44621" x="7153275" y="5116513"/>
          <p14:tracePt t="44628" x="7043738" y="5183188"/>
          <p14:tracePt t="44636" x="6992938" y="5218113"/>
          <p14:tracePt t="44643" x="6958013" y="5235575"/>
          <p14:tracePt t="44651" x="6932613" y="5251450"/>
          <p14:tracePt t="44673" x="6932613" y="5260975"/>
          <p14:tracePt t="44763" x="6889750" y="5149850"/>
          <p14:tracePt t="44763" x="6889750" y="5132388"/>
          <p14:tracePt t="44770" x="6881813" y="5106988"/>
          <p14:tracePt t="44778" x="6881813" y="5091113"/>
          <p14:tracePt t="44785" x="6881813" y="5081588"/>
          <p14:tracePt t="44793" x="6881813" y="5064125"/>
          <p14:tracePt t="44800" x="6881813" y="5056188"/>
          <p14:tracePt t="44808" x="6889750" y="5038725"/>
          <p14:tracePt t="44817" x="6907213" y="5022850"/>
          <p14:tracePt t="44823" x="6924675" y="5005388"/>
          <p14:tracePt t="44830" x="6924675" y="4997450"/>
          <p14:tracePt t="44838" x="6932613" y="4979988"/>
          <p14:tracePt t="44845" x="6932613" y="4962525"/>
          <p14:tracePt t="44860" x="6932613" y="4954588"/>
          <p14:tracePt t="44868" x="6932613" y="4937125"/>
          <p14:tracePt t="44884" x="6924675" y="4929188"/>
          <p14:tracePt t="44890" x="6915150" y="4929188"/>
          <p14:tracePt t="44906" x="6915150" y="4919663"/>
          <p14:tracePt t="44913" x="6907213" y="4919663"/>
          <p14:tracePt t="44921" x="6899275" y="4919663"/>
          <p14:tracePt t="44928" x="6873875" y="4919663"/>
          <p14:tracePt t="44935" x="6848475" y="4919663"/>
          <p14:tracePt t="44943" x="6805613" y="4919663"/>
          <p14:tracePt t="44950" x="6762750" y="4929188"/>
          <p14:tracePt t="44958" x="6711950" y="4954588"/>
          <p14:tracePt t="44966" x="6661150" y="4972050"/>
          <p14:tracePt t="44973" x="6618288" y="4987925"/>
          <p14:tracePt t="44980" x="6584950" y="5005388"/>
          <p14:tracePt t="44988" x="6534150" y="5038725"/>
          <p14:tracePt t="44995" x="6465888" y="5064125"/>
          <p14:tracePt t="45003" x="6405563" y="5106988"/>
          <p14:tracePt t="45010" x="6354763" y="5149850"/>
          <p14:tracePt t="45018" x="6311900" y="5200650"/>
          <p14:tracePt t="45025" x="6270625" y="5251450"/>
          <p14:tracePt t="45033" x="6261100" y="5276850"/>
          <p14:tracePt t="45040" x="6245225" y="5319713"/>
          <p14:tracePt t="45049" x="6245225" y="5362575"/>
          <p14:tracePt t="45056" x="6245225" y="5413375"/>
          <p14:tracePt t="45063" x="6253163" y="5446713"/>
          <p14:tracePt t="45070" x="6286500" y="5497513"/>
          <p14:tracePt t="45078" x="6338888" y="5532438"/>
          <p14:tracePt t="45085" x="6389688" y="5565775"/>
          <p14:tracePt t="45093" x="6473825" y="5626100"/>
          <p14:tracePt t="45101" x="6610350" y="5659438"/>
          <p14:tracePt t="45107" x="6770688" y="5694363"/>
          <p14:tracePt t="45116" x="6915150" y="5727700"/>
          <p14:tracePt t="45123" x="7051675" y="5745163"/>
          <p14:tracePt t="45130" x="7145338" y="5753100"/>
          <p14:tracePt t="45138" x="7239000" y="5753100"/>
          <p14:tracePt t="45145" x="7315200" y="5753100"/>
          <p14:tracePt t="45156" x="7348538" y="5745163"/>
          <p14:tracePt t="45160" x="7366000" y="5735638"/>
          <p14:tracePt t="45168" x="7373938" y="5727700"/>
          <p14:tracePt t="45175" x="7373938" y="5719763"/>
          <p14:tracePt t="45184" x="7383463" y="5702300"/>
          <p14:tracePt t="45190" x="7383463" y="5676900"/>
          <p14:tracePt t="45198" x="7383463" y="5651500"/>
          <p14:tracePt t="45206" x="7383463" y="5608638"/>
          <p14:tracePt t="45213" x="7373938" y="5575300"/>
          <p14:tracePt t="45220" x="7358063" y="5524500"/>
          <p14:tracePt t="45228" x="7332663" y="5464175"/>
          <p14:tracePt t="45235" x="7315200" y="5413375"/>
          <p14:tracePt t="45243" x="7272338" y="5353050"/>
          <p14:tracePt t="45250" x="7229475" y="5276850"/>
          <p14:tracePt t="45258" x="7188200" y="5208588"/>
          <p14:tracePt t="45266" x="7145338" y="5175250"/>
          <p14:tracePt t="45273" x="7112000" y="5124450"/>
          <p14:tracePt t="45280" x="7069138" y="5091113"/>
          <p14:tracePt t="45288" x="7018338" y="5064125"/>
          <p14:tracePt t="45295" x="6975475" y="5030788"/>
          <p14:tracePt t="45303" x="6907213" y="5005388"/>
          <p14:tracePt t="45310" x="6848475" y="4979988"/>
          <p14:tracePt t="45318" x="6788150" y="4979988"/>
          <p14:tracePt t="45325" x="6729413" y="4972050"/>
          <p14:tracePt t="45333" x="6694488" y="4972050"/>
          <p14:tracePt t="45340" x="6653213" y="4972050"/>
          <p14:tracePt t="45348" x="6610350" y="4972050"/>
          <p14:tracePt t="45356" x="6584950" y="4972050"/>
          <p14:tracePt t="45363" x="6550025" y="4979988"/>
          <p14:tracePt t="45370" x="6516688" y="4987925"/>
          <p14:tracePt t="45378" x="6491288" y="5005388"/>
          <p14:tracePt t="45385" x="6456363" y="5022850"/>
          <p14:tracePt t="45393" x="6415088" y="5056188"/>
          <p14:tracePt t="45401" x="6380163" y="5091113"/>
          <p14:tracePt t="45408" x="6329363" y="5141913"/>
          <p14:tracePt t="45416" x="6286500" y="5192713"/>
          <p14:tracePt t="45423" x="6253163" y="5251450"/>
          <p14:tracePt t="45430" x="6245225" y="5286375"/>
          <p14:tracePt t="45438" x="6235700" y="5327650"/>
          <p14:tracePt t="45445" x="6235700" y="5380038"/>
          <p14:tracePt t="45453" x="6235700" y="5421313"/>
          <p14:tracePt t="45460" x="6261100" y="5472113"/>
          <p14:tracePt t="45468" x="6311900" y="5532438"/>
          <p14:tracePt t="45475" x="6405563" y="5591175"/>
          <p14:tracePt t="45483" x="6483350" y="5634038"/>
          <p14:tracePt t="45490" x="6635750" y="5702300"/>
          <p14:tracePt t="45498" x="6831013" y="5745163"/>
          <p14:tracePt t="45506" x="7018338" y="5770563"/>
          <p14:tracePt t="45513" x="7204075" y="5778500"/>
          <p14:tracePt t="45520" x="7358063" y="5778500"/>
          <p14:tracePt t="45527" x="7485063" y="5778500"/>
          <p14:tracePt t="45535" x="7561263" y="5770563"/>
          <p14:tracePt t="45543" x="7612063" y="5735638"/>
          <p14:tracePt t="45550" x="7637463" y="5710238"/>
          <p14:tracePt t="45557" x="7637463" y="5676900"/>
          <p14:tracePt t="45566" x="7637463" y="5651500"/>
          <p14:tracePt t="45573" x="7637463" y="5591175"/>
          <p14:tracePt t="45580" x="7629525" y="5565775"/>
          <p14:tracePt t="45588" x="7586663" y="5514975"/>
          <p14:tracePt t="45595" x="7535863" y="5446713"/>
          <p14:tracePt t="45603" x="7467600" y="5370513"/>
          <p14:tracePt t="45610" x="7400925" y="5302250"/>
          <p14:tracePt t="45618" x="7307263" y="5235575"/>
          <p14:tracePt t="45625" x="7213600" y="5175250"/>
          <p14:tracePt t="45633" x="7153275" y="5132388"/>
          <p14:tracePt t="45640" x="7059613" y="5091113"/>
          <p14:tracePt t="45648" x="6958013" y="5056188"/>
          <p14:tracePt t="45656" x="6873875" y="5030788"/>
          <p14:tracePt t="45663" x="6788150" y="5022850"/>
          <p14:tracePt t="45671" x="6694488" y="5013325"/>
          <p14:tracePt t="45678" x="6653213" y="5013325"/>
          <p14:tracePt t="45685" x="6584950" y="5013325"/>
          <p14:tracePt t="45693" x="6508750" y="5013325"/>
          <p14:tracePt t="45701" x="6465888" y="5013325"/>
          <p14:tracePt t="45707" x="6430963" y="5030788"/>
          <p14:tracePt t="45716" x="6397625" y="5048250"/>
          <p14:tracePt t="45723" x="6364288" y="5081588"/>
          <p14:tracePt t="45730" x="6346825" y="5116513"/>
          <p14:tracePt t="45738" x="6329363" y="5149850"/>
          <p14:tracePt t="45745" x="6321425" y="5200650"/>
          <p14:tracePt t="45753" x="6321425" y="5243513"/>
          <p14:tracePt t="45760" x="6321425" y="5286375"/>
          <p14:tracePt t="45768" x="6346825" y="5337175"/>
          <p14:tracePt t="45775" x="6397625" y="5387975"/>
          <p14:tracePt t="45783" x="6456363" y="5430838"/>
          <p14:tracePt t="45790" x="6575425" y="5489575"/>
          <p14:tracePt t="45798" x="6704013" y="5514975"/>
          <p14:tracePt t="45806" x="6864350" y="5524500"/>
          <p14:tracePt t="45813" x="6992938" y="5524500"/>
          <p14:tracePt t="45821" x="7102475" y="5514975"/>
          <p14:tracePt t="45828" x="7162800" y="5489575"/>
          <p14:tracePt t="45835" x="7213600" y="5446713"/>
          <p14:tracePt t="45843" x="7221538" y="5421313"/>
          <p14:tracePt t="45850" x="7221538" y="5362575"/>
          <p14:tracePt t="45858" x="7204075" y="5294313"/>
          <p14:tracePt t="45866" x="7145338" y="5235575"/>
          <p14:tracePt t="45873" x="7077075" y="5167313"/>
          <p14:tracePt t="45880" x="7000875" y="5106988"/>
          <p14:tracePt t="45888" x="6899275" y="5064125"/>
          <p14:tracePt t="45895" x="6780213" y="5013325"/>
          <p14:tracePt t="45906" x="6669088" y="5005388"/>
          <p14:tracePt t="45910" x="6584950" y="4997450"/>
          <p14:tracePt t="45918" x="6524625" y="4997450"/>
          <p14:tracePt t="45925" x="6499225" y="4997450"/>
          <p14:tracePt t="45933" x="6465888" y="4997450"/>
          <p14:tracePt t="45940" x="6456363" y="5013325"/>
          <p14:tracePt t="45948" x="6448425" y="5013325"/>
          <p14:tracePt t="45956" x="6483350" y="5013325"/>
          <p14:tracePt t="45963" x="6559550" y="5048250"/>
          <p14:tracePt t="45971" x="6653213" y="5106988"/>
          <p14:tracePt t="45978" x="6686550" y="5132388"/>
          <p14:tracePt t="46188" x="6686550" y="5149850"/>
          <p14:tracePt t="46195" x="6686550" y="5175250"/>
          <p14:tracePt t="46203" x="6686550" y="5192713"/>
          <p14:tracePt t="46210" x="6686550" y="5208588"/>
          <p14:tracePt t="46218" x="6686550" y="5226050"/>
          <p14:tracePt t="46271" x="6737350" y="5175250"/>
          <p14:tracePt t="46271" x="6754813" y="5157788"/>
          <p14:tracePt t="46278" x="6780213" y="5132388"/>
          <p14:tracePt t="46285" x="6813550" y="5106988"/>
          <p14:tracePt t="46292" x="6838950" y="5073650"/>
          <p14:tracePt t="46300" x="6864350" y="5056188"/>
          <p14:tracePt t="46307" x="6881813" y="4997450"/>
          <p14:tracePt t="46315" x="6881813" y="4954588"/>
          <p14:tracePt t="46323" x="6881813" y="4878388"/>
          <p14:tracePt t="46330" x="6881813" y="4792663"/>
          <p14:tracePt t="46338" x="6864350" y="4708525"/>
          <p14:tracePt t="46345" x="6813550" y="4589463"/>
          <p14:tracePt t="46353" x="6770688" y="4470400"/>
          <p14:tracePt t="46360" x="6711950" y="4341813"/>
          <p14:tracePt t="46368" x="6618288" y="4181475"/>
          <p14:tracePt t="46375" x="6491288" y="3986213"/>
          <p14:tracePt t="46383" x="6380163" y="3832225"/>
          <p14:tracePt t="46390" x="6227763" y="3629025"/>
          <p14:tracePt t="46398" x="6100763" y="3467100"/>
          <p14:tracePt t="46406" x="5870575" y="3221038"/>
          <p14:tracePt t="46413" x="5751513" y="3094038"/>
          <p14:tracePt t="46420" x="5616575" y="2957513"/>
          <p14:tracePt t="46428" x="5505450" y="2846388"/>
          <p14:tracePt t="46435" x="5403850" y="2752725"/>
          <p14:tracePt t="46442" x="5292725" y="2660650"/>
          <p14:tracePt t="46450" x="5224463" y="2592388"/>
          <p14:tracePt t="46457" x="5132388" y="2516188"/>
          <p14:tracePt t="46466" x="5038725" y="2422525"/>
          <p14:tracePt t="46473" x="4945063" y="2328863"/>
          <p14:tracePt t="46480" x="4826000" y="2209800"/>
          <p14:tracePt t="46488" x="4689475" y="2098675"/>
          <p14:tracePt t="46495" x="4562475" y="1979613"/>
          <p14:tracePt t="46503" x="4468813" y="1920875"/>
          <p14:tracePt t="46510" x="4324350" y="1819275"/>
          <p14:tracePt t="46518" x="4187825" y="1741488"/>
          <p14:tracePt t="46525" x="4070350" y="1682750"/>
          <p14:tracePt t="46533" x="3967163" y="1649413"/>
          <p14:tracePt t="46540" x="3883025" y="1614488"/>
          <p14:tracePt t="46549" x="3814763" y="1581150"/>
          <p14:tracePt t="46556" x="3771900" y="1563688"/>
          <p14:tracePt t="46562" x="3721100" y="1538288"/>
          <p14:tracePt t="46570" x="3670300" y="1512888"/>
          <p14:tracePt t="46577" x="3627438" y="1495425"/>
          <p14:tracePt t="46585" x="3586163" y="1470025"/>
          <p14:tracePt t="46592" x="3551238" y="1427163"/>
          <p14:tracePt t="46600" x="3517900" y="1411288"/>
          <p14:tracePt t="46607" x="3449638" y="1368425"/>
          <p14:tracePt t="46616" x="3373438" y="1300163"/>
          <p14:tracePt t="46623" x="3262313" y="1231900"/>
          <p14:tracePt t="46630" x="3127375" y="1147763"/>
          <p14:tracePt t="46638" x="2897188" y="977900"/>
          <p14:tracePt t="46645" x="2608263" y="798513"/>
          <p14:tracePt t="46653" x="2413000" y="696913"/>
          <p14:tracePt t="46660" x="2106613" y="534988"/>
          <p14:tracePt t="46668" x="1809750" y="425450"/>
          <p14:tracePt t="46675" x="1571625" y="331788"/>
          <p14:tracePt t="46683" x="1358900" y="255588"/>
          <p14:tracePt t="46690" x="1206500" y="203200"/>
          <p14:tracePt t="46698" x="1104900" y="161925"/>
          <p14:tracePt t="46706" x="1044575" y="127000"/>
          <p14:tracePt t="46712" x="968375" y="85725"/>
          <p14:tracePt t="46720" x="900113" y="50800"/>
          <p14:tracePt t="46727" x="858838" y="25400"/>
        </p14:tracePtLst>
      </p14:laserTraceLst>
    </p:ext>
  </p:extLs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488</TotalTime>
  <Words>1759</Words>
  <Application>Microsoft Office PowerPoint</Application>
  <PresentationFormat>Widescreen</PresentationFormat>
  <Paragraphs>178</Paragraphs>
  <Slides>12</Slides>
  <Notes>10</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Times New Roman</vt:lpstr>
      <vt:lpstr>Trebuchet MS</vt:lpstr>
      <vt:lpstr>Wingdings 3</vt:lpstr>
      <vt:lpstr>Facet</vt:lpstr>
      <vt:lpstr>Low Back Pain: The Silent Epidemic</vt:lpstr>
      <vt:lpstr>Overview</vt:lpstr>
      <vt:lpstr>Literature Review</vt:lpstr>
      <vt:lpstr>Dataset</vt:lpstr>
      <vt:lpstr>Methods - Software</vt:lpstr>
      <vt:lpstr>Methods - Models</vt:lpstr>
      <vt:lpstr>Hypotheses</vt:lpstr>
      <vt:lpstr>Analysis – Hypotheses Testing</vt:lpstr>
      <vt:lpstr>Findings</vt:lpstr>
      <vt:lpstr>Limitations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Kolich</dc:creator>
  <cp:lastModifiedBy>John Kolich</cp:lastModifiedBy>
  <cp:revision>2</cp:revision>
  <dcterms:created xsi:type="dcterms:W3CDTF">2023-02-07T17:04:47Z</dcterms:created>
  <dcterms:modified xsi:type="dcterms:W3CDTF">2023-05-08T17:30:48Z</dcterms:modified>
</cp:coreProperties>
</file>